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6" r:id="rId4"/>
    <p:sldId id="265" r:id="rId5"/>
    <p:sldId id="261" r:id="rId6"/>
    <p:sldId id="270" r:id="rId7"/>
    <p:sldId id="263" r:id="rId8"/>
    <p:sldId id="264" r:id="rId9"/>
    <p:sldId id="269"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4848"/>
    <a:srgbClr val="BC7895"/>
    <a:srgbClr val="7FB0B5"/>
    <a:srgbClr val="622227"/>
    <a:srgbClr val="9A7DB7"/>
    <a:srgbClr val="5328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3441-1D38-1E7F-7152-7B71CB9651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09F0FA-7EFD-3F45-B683-32EFF74A01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9E2CCA-CB88-9C51-9AF2-088465054A32}"/>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F743AEED-41FF-17EB-9B7A-1703199E6D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BB761B-216B-1B2A-15E3-D582E592AC71}"/>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447687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C7B5B-0776-132D-C879-C698638234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ED492E-788D-38F1-025B-63A8BA8B99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F9BF8D-5F39-8DB1-3665-DBC1281CB4D9}"/>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CC05D1F4-9F88-0E9C-3167-DF9FBC2E2C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5EFC02-25BD-FA89-33E7-F6914FF5280C}"/>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2169136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9CCC2D-5FDD-8AD9-A927-5D6764A70B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B36ADA-4766-392E-A889-711596B2CE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35E4D8-7BE6-070C-E3FF-B0F8A6FEDEF8}"/>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8317C64F-1B7D-38E4-D20D-32588CBE9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C96619-1A23-1D72-C978-7644AFB3FBC6}"/>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134401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26E28-D440-0A58-15AD-56D3F92E5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1AC8B2-2651-5C2C-F74C-853C67B4F9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B83E42-78BD-5A7B-F543-23371218D554}"/>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8130EB29-AE8A-3305-C3CE-594DF49CCD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8ACFA4-F66A-6555-C414-E19E92D31AF6}"/>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264670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95A2-D48D-1E92-E9EB-F30255FDD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B903C1-5313-2D2C-77F9-58A271353D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53A57C-EA14-9DE7-042B-45283E115F69}"/>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FA84B0F3-62CD-D1F9-FA20-28A6BDC4DC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F1541C-F4F1-BF5F-6190-2A99B7F4F416}"/>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2208266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F34A5-95B0-A348-FABC-76FE3AA9D2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AEE35-A893-1969-6138-807E68559D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A31786-C366-3107-6049-187725513F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2EA15A-7484-A693-1978-2394282DB4E8}"/>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6" name="Footer Placeholder 5">
            <a:extLst>
              <a:ext uri="{FF2B5EF4-FFF2-40B4-BE49-F238E27FC236}">
                <a16:creationId xmlns:a16="http://schemas.microsoft.com/office/drawing/2014/main" id="{3CC2C681-F59B-F083-6BD9-FF38567BAA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D6620D-4E53-AA0B-E4C2-CB0F27BBFC57}"/>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129832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D637C-1313-8CB6-BC12-6E92F0FAE0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C074C3-4790-8CC0-DEDE-7EC3FFFF83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238577-DCCC-78B7-B98E-2AC16E0EB5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E47ABF-2F3D-3837-DE43-2EA35F31CC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45C0D5-C350-C61C-5FAB-99B70847D9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296B0F-4610-C76B-A732-0C549009362D}"/>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8" name="Footer Placeholder 7">
            <a:extLst>
              <a:ext uri="{FF2B5EF4-FFF2-40B4-BE49-F238E27FC236}">
                <a16:creationId xmlns:a16="http://schemas.microsoft.com/office/drawing/2014/main" id="{F921675B-20D5-3144-E006-8E3C3ADA00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7EC522E-502D-6A60-D1FE-52630DE49997}"/>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183753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6C67C-7931-E2F8-F776-FC05DBB9DE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9ACDC3-E07D-E764-4577-105D33B32ECB}"/>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4" name="Footer Placeholder 3">
            <a:extLst>
              <a:ext uri="{FF2B5EF4-FFF2-40B4-BE49-F238E27FC236}">
                <a16:creationId xmlns:a16="http://schemas.microsoft.com/office/drawing/2014/main" id="{C2F8F0C5-299C-4467-CFA1-A29B13E470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9A828D-B699-8754-C8CF-B671377024D0}"/>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417948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45BE41-DB21-3A19-52E4-443360658CF3}"/>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3" name="Footer Placeholder 2">
            <a:extLst>
              <a:ext uri="{FF2B5EF4-FFF2-40B4-BE49-F238E27FC236}">
                <a16:creationId xmlns:a16="http://schemas.microsoft.com/office/drawing/2014/main" id="{7EE21D39-4FB3-9896-9630-83A41A7980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12902D-3510-BC0F-7C3A-6B14EF83BD0C}"/>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4110490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873AD-A67C-E9F5-A722-1657E03EBB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CAEB9E-FB2B-AA83-E465-C471374533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E8A9E1-F78A-9FFB-FFC5-C01D0AC8D1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910D7-339D-5930-5ECD-3D35E299220B}"/>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6" name="Footer Placeholder 5">
            <a:extLst>
              <a:ext uri="{FF2B5EF4-FFF2-40B4-BE49-F238E27FC236}">
                <a16:creationId xmlns:a16="http://schemas.microsoft.com/office/drawing/2014/main" id="{8069D49D-92B3-0023-17AE-FF59C4C991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0AB75-9845-DF4B-6EA1-6EC1E13AB64B}"/>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342640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3CC1-4620-47AB-DD74-1AC97148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184E92-5DD6-A6CA-2195-D4CCC424A7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976547-487B-D5D4-E092-F543BD408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F7F461-D5A4-619E-2EC9-4D5C7083B972}"/>
              </a:ext>
            </a:extLst>
          </p:cNvPr>
          <p:cNvSpPr>
            <a:spLocks noGrp="1"/>
          </p:cNvSpPr>
          <p:nvPr>
            <p:ph type="dt" sz="half" idx="10"/>
          </p:nvPr>
        </p:nvSpPr>
        <p:spPr/>
        <p:txBody>
          <a:bodyPr/>
          <a:lstStyle/>
          <a:p>
            <a:fld id="{DA87BBAC-2999-4E49-B962-91701DBCD0A7}" type="datetimeFigureOut">
              <a:rPr lang="en-US" smtClean="0"/>
              <a:t>02-Nov-25</a:t>
            </a:fld>
            <a:endParaRPr lang="en-US"/>
          </a:p>
        </p:txBody>
      </p:sp>
      <p:sp>
        <p:nvSpPr>
          <p:cNvPr id="6" name="Footer Placeholder 5">
            <a:extLst>
              <a:ext uri="{FF2B5EF4-FFF2-40B4-BE49-F238E27FC236}">
                <a16:creationId xmlns:a16="http://schemas.microsoft.com/office/drawing/2014/main" id="{B4CA3376-0B9A-8F8F-69AB-39D742F525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414BDD-254D-BA72-ECE5-3076A63B86DB}"/>
              </a:ext>
            </a:extLst>
          </p:cNvPr>
          <p:cNvSpPr>
            <a:spLocks noGrp="1"/>
          </p:cNvSpPr>
          <p:nvPr>
            <p:ph type="sldNum" sz="quarter" idx="12"/>
          </p:nvPr>
        </p:nvSpPr>
        <p:spPr/>
        <p:txBody>
          <a:bodyPr/>
          <a:lstStyle/>
          <a:p>
            <a:fld id="{047603BD-B794-45B1-8B07-2BFBB4D509D2}" type="slidenum">
              <a:rPr lang="en-US" smtClean="0"/>
              <a:t>‹#›</a:t>
            </a:fld>
            <a:endParaRPr lang="en-US"/>
          </a:p>
        </p:txBody>
      </p:sp>
    </p:spTree>
    <p:extLst>
      <p:ext uri="{BB962C8B-B14F-4D97-AF65-F5344CB8AC3E}">
        <p14:creationId xmlns:p14="http://schemas.microsoft.com/office/powerpoint/2010/main" val="2597903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10D0A7-BDC7-CD89-15B1-CE3761BC7D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A5AB77-40C7-2CA4-A685-EB55A02EB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9E632F-F64A-7B1A-CAA2-9DED18CF0B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7BBAC-2999-4E49-B962-91701DBCD0A7}" type="datetimeFigureOut">
              <a:rPr lang="en-US" smtClean="0"/>
              <a:t>02-Nov-25</a:t>
            </a:fld>
            <a:endParaRPr lang="en-US"/>
          </a:p>
        </p:txBody>
      </p:sp>
      <p:sp>
        <p:nvSpPr>
          <p:cNvPr id="5" name="Footer Placeholder 4">
            <a:extLst>
              <a:ext uri="{FF2B5EF4-FFF2-40B4-BE49-F238E27FC236}">
                <a16:creationId xmlns:a16="http://schemas.microsoft.com/office/drawing/2014/main" id="{880C072A-344C-4CEB-BEC7-216C63432D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309F6C-C434-C4A0-BA58-FA59EAA2E9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603BD-B794-45B1-8B07-2BFBB4D509D2}" type="slidenum">
              <a:rPr lang="en-US" smtClean="0"/>
              <a:t>‹#›</a:t>
            </a:fld>
            <a:endParaRPr lang="en-US"/>
          </a:p>
        </p:txBody>
      </p:sp>
    </p:spTree>
    <p:extLst>
      <p:ext uri="{BB962C8B-B14F-4D97-AF65-F5344CB8AC3E}">
        <p14:creationId xmlns:p14="http://schemas.microsoft.com/office/powerpoint/2010/main" val="4203028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4F00128-3186-8997-6A8A-E7F55ED4350E}"/>
              </a:ext>
            </a:extLst>
          </p:cNvPr>
          <p:cNvSpPr txBox="1">
            <a:spLocks/>
          </p:cNvSpPr>
          <p:nvPr/>
        </p:nvSpPr>
        <p:spPr>
          <a:xfrm>
            <a:off x="201737" y="1821396"/>
            <a:ext cx="11788526" cy="1077743"/>
          </a:xfrm>
          <a:prstGeom prst="rect">
            <a:avLst/>
          </a:prstGeom>
          <a:solidFill>
            <a:schemeClr val="bg2">
              <a:lumMod val="90000"/>
            </a:schemeClr>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accent1">
                    <a:lumMod val="50000"/>
                  </a:schemeClr>
                </a:solidFill>
                <a:latin typeface="Verdana" panose="020B0604030504040204" pitchFamily="34" charset="0"/>
                <a:ea typeface="Verdana" panose="020B0604030504040204" pitchFamily="34" charset="0"/>
              </a:rPr>
              <a:t>Title of the Abstract </a:t>
            </a:r>
          </a:p>
        </p:txBody>
      </p:sp>
      <p:sp>
        <p:nvSpPr>
          <p:cNvPr id="5" name="TextBox 4">
            <a:extLst>
              <a:ext uri="{FF2B5EF4-FFF2-40B4-BE49-F238E27FC236}">
                <a16:creationId xmlns:a16="http://schemas.microsoft.com/office/drawing/2014/main" id="{E3E45929-AABF-0CDB-FD98-9CE9E4D81CE4}"/>
              </a:ext>
            </a:extLst>
          </p:cNvPr>
          <p:cNvSpPr txBox="1"/>
          <p:nvPr/>
        </p:nvSpPr>
        <p:spPr>
          <a:xfrm>
            <a:off x="2002083" y="913190"/>
            <a:ext cx="7482386" cy="584775"/>
          </a:xfrm>
          <a:prstGeom prst="rect">
            <a:avLst/>
          </a:prstGeom>
          <a:noFill/>
        </p:spPr>
        <p:txBody>
          <a:bodyPr wrap="square" rtlCol="0">
            <a:spAutoFit/>
          </a:bodyPr>
          <a:lstStyle/>
          <a:p>
            <a:r>
              <a:rPr lang="en-US" sz="1600" dirty="0">
                <a:solidFill>
                  <a:srgbClr val="C00000"/>
                </a:solidFill>
                <a:latin typeface="Verdana" panose="020B0604030504040204" pitchFamily="34" charset="0"/>
                <a:ea typeface="Verdana" panose="020B0604030504040204" pitchFamily="34" charset="0"/>
              </a:rPr>
              <a:t>Note: Use Verdana font. Maintain the same color scheme, you may adjust the title's font size as necessary.</a:t>
            </a:r>
          </a:p>
        </p:txBody>
      </p:sp>
      <p:cxnSp>
        <p:nvCxnSpPr>
          <p:cNvPr id="7" name="Straight Arrow Connector 6">
            <a:extLst>
              <a:ext uri="{FF2B5EF4-FFF2-40B4-BE49-F238E27FC236}">
                <a16:creationId xmlns:a16="http://schemas.microsoft.com/office/drawing/2014/main" id="{02F55E91-A06A-A2F7-EF62-41A2F64C14B3}"/>
              </a:ext>
            </a:extLst>
          </p:cNvPr>
          <p:cNvCxnSpPr>
            <a:cxnSpLocks/>
          </p:cNvCxnSpPr>
          <p:nvPr/>
        </p:nvCxnSpPr>
        <p:spPr>
          <a:xfrm>
            <a:off x="6349114" y="1374650"/>
            <a:ext cx="0" cy="565802"/>
          </a:xfrm>
          <a:prstGeom prst="straightConnector1">
            <a:avLst/>
          </a:prstGeom>
          <a:ln w="28575">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8" name="Subtitle 2">
            <a:extLst>
              <a:ext uri="{FF2B5EF4-FFF2-40B4-BE49-F238E27FC236}">
                <a16:creationId xmlns:a16="http://schemas.microsoft.com/office/drawing/2014/main" id="{8234A42E-5A3A-338A-3066-F12B2FB215E4}"/>
              </a:ext>
            </a:extLst>
          </p:cNvPr>
          <p:cNvSpPr txBox="1">
            <a:spLocks/>
          </p:cNvSpPr>
          <p:nvPr/>
        </p:nvSpPr>
        <p:spPr>
          <a:xfrm>
            <a:off x="2558373" y="3237284"/>
            <a:ext cx="7412478" cy="1850282"/>
          </a:xfrm>
          <a:prstGeom prst="rect">
            <a:avLst/>
          </a:prstGeom>
          <a:solidFill>
            <a:schemeClr val="accent3">
              <a:lumMod val="60000"/>
              <a:lumOff val="40000"/>
            </a:schemeClr>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pPr>
            <a:r>
              <a:rPr lang="en-US" sz="1800" b="1" u="sng" dirty="0">
                <a:latin typeface="Verdana" panose="020B0604030504040204" pitchFamily="34" charset="0"/>
                <a:ea typeface="Verdana" panose="020B0604030504040204" pitchFamily="34" charset="0"/>
              </a:rPr>
              <a:t>Name of the Presenting Author/s</a:t>
            </a:r>
            <a:r>
              <a:rPr lang="en-US" sz="1800" dirty="0">
                <a:latin typeface="Verdana" panose="020B0604030504040204" pitchFamily="34" charset="0"/>
                <a:ea typeface="Verdana" panose="020B0604030504040204" pitchFamily="34" charset="0"/>
              </a:rPr>
              <a:t> * </a:t>
            </a:r>
            <a:r>
              <a:rPr lang="en-US" sz="1800" b="1" dirty="0">
                <a:latin typeface="Verdana" panose="020B0604030504040204" pitchFamily="34" charset="0"/>
                <a:ea typeface="Verdana" panose="020B0604030504040204" pitchFamily="34" charset="0"/>
              </a:rPr>
              <a:t>and co-authors of Abstract </a:t>
            </a:r>
            <a:r>
              <a:rPr lang="en-US" sz="1800" dirty="0">
                <a:latin typeface="Verdana" panose="020B0604030504040204" pitchFamily="34" charset="0"/>
                <a:ea typeface="Verdana" panose="020B0604030504040204" pitchFamily="34" charset="0"/>
              </a:rPr>
              <a:t>with affiliations</a:t>
            </a:r>
          </a:p>
          <a:p>
            <a:pPr>
              <a:lnSpc>
                <a:spcPct val="100000"/>
              </a:lnSpc>
            </a:pPr>
            <a:r>
              <a:rPr lang="en-US" sz="1800" u="sng" dirty="0">
                <a:solidFill>
                  <a:srgbClr val="C00000"/>
                </a:solidFill>
                <a:latin typeface="Verdana" panose="020B0604030504040204" pitchFamily="34" charset="0"/>
                <a:ea typeface="Verdana" panose="020B0604030504040204" pitchFamily="34" charset="0"/>
              </a:rPr>
              <a:t>Note: Avoid titles such as Prof., Snr. </a:t>
            </a:r>
            <a:r>
              <a:rPr lang="en-US" sz="1800" u="sng" dirty="0" err="1">
                <a:solidFill>
                  <a:srgbClr val="C00000"/>
                </a:solidFill>
                <a:latin typeface="Verdana" panose="020B0604030504040204" pitchFamily="34" charset="0"/>
                <a:ea typeface="Verdana" panose="020B0604030504040204" pitchFamily="34" charset="0"/>
              </a:rPr>
              <a:t>Lec</a:t>
            </a:r>
            <a:r>
              <a:rPr lang="en-US" sz="1800" u="sng" dirty="0">
                <a:solidFill>
                  <a:srgbClr val="C00000"/>
                </a:solidFill>
                <a:latin typeface="Verdana" panose="020B0604030504040204" pitchFamily="34" charset="0"/>
                <a:ea typeface="Verdana" panose="020B0604030504040204" pitchFamily="34" charset="0"/>
              </a:rPr>
              <a:t>. </a:t>
            </a:r>
            <a:r>
              <a:rPr lang="en-US" sz="1800" u="sng" dirty="0" err="1">
                <a:solidFill>
                  <a:srgbClr val="C00000"/>
                </a:solidFill>
                <a:latin typeface="Verdana" panose="020B0604030504040204" pitchFamily="34" charset="0"/>
                <a:ea typeface="Verdana" panose="020B0604030504040204" pitchFamily="34" charset="0"/>
              </a:rPr>
              <a:t>etc</a:t>
            </a:r>
            <a:r>
              <a:rPr lang="en-US" sz="1800" u="sng" dirty="0">
                <a:solidFill>
                  <a:srgbClr val="C00000"/>
                </a:solidFill>
                <a:latin typeface="Verdana" panose="020B0604030504040204" pitchFamily="34" charset="0"/>
                <a:ea typeface="Verdana" panose="020B0604030504040204" pitchFamily="34" charset="0"/>
              </a:rPr>
              <a:t>…</a:t>
            </a:r>
          </a:p>
          <a:p>
            <a:pPr>
              <a:lnSpc>
                <a:spcPct val="100000"/>
              </a:lnSpc>
            </a:pPr>
            <a:r>
              <a:rPr lang="en-US" sz="1800" dirty="0">
                <a:solidFill>
                  <a:srgbClr val="FF0000"/>
                </a:solidFill>
                <a:latin typeface="Verdana" panose="020B0604030504040204" pitchFamily="34" charset="0"/>
                <a:ea typeface="Verdana" panose="020B0604030504040204" pitchFamily="34" charset="0"/>
              </a:rPr>
              <a:t>Note: Name of the Presenting Author/s should be underlined. </a:t>
            </a:r>
          </a:p>
          <a:p>
            <a:pPr>
              <a:lnSpc>
                <a:spcPct val="100000"/>
              </a:lnSpc>
            </a:pPr>
            <a:r>
              <a:rPr lang="en-US" sz="1800" u="sng" dirty="0">
                <a:solidFill>
                  <a:srgbClr val="C00000"/>
                </a:solidFill>
                <a:latin typeface="Verdana" panose="020B0604030504040204" pitchFamily="34" charset="0"/>
                <a:ea typeface="Verdana" panose="020B0604030504040204" pitchFamily="34" charset="0"/>
              </a:rPr>
              <a:t> </a:t>
            </a:r>
            <a:r>
              <a:rPr lang="en-US" sz="1800" kern="100" dirty="0">
                <a:effectLst/>
                <a:latin typeface="Verdana" panose="020B0604030504040204" pitchFamily="34" charset="0"/>
                <a:ea typeface="Verdana" panose="020B0604030504040204" pitchFamily="34" charset="0"/>
                <a:cs typeface="Iskoola Pota" panose="020B0502040204020203" pitchFamily="34" charset="0"/>
              </a:rPr>
              <a:t>&lt;</a:t>
            </a:r>
            <a:r>
              <a:rPr lang="en-US" sz="1800" b="1" kern="100" dirty="0">
                <a:effectLst/>
                <a:latin typeface="Verdana" panose="020B0604030504040204" pitchFamily="34" charset="0"/>
                <a:ea typeface="Verdana" panose="020B0604030504040204" pitchFamily="34" charset="0"/>
                <a:cs typeface="Iskoola Pota" panose="020B0502040204020203" pitchFamily="34" charset="0"/>
              </a:rPr>
              <a:t>IPRC_2025_Abstract ID</a:t>
            </a:r>
            <a:r>
              <a:rPr lang="en-US" sz="1800" kern="100" dirty="0">
                <a:effectLst/>
                <a:latin typeface="Verdana" panose="020B0604030504040204" pitchFamily="34" charset="0"/>
                <a:ea typeface="Verdana" panose="020B0604030504040204" pitchFamily="34" charset="0"/>
                <a:cs typeface="Iskoola Pota" panose="020B0502040204020203" pitchFamily="34" charset="0"/>
              </a:rPr>
              <a:t>&gt; </a:t>
            </a:r>
            <a:r>
              <a:rPr lang="en-US" sz="1800" dirty="0">
                <a:solidFill>
                  <a:srgbClr val="FF0000"/>
                </a:solidFill>
                <a:latin typeface="Verdana" panose="020B0604030504040204" pitchFamily="34" charset="0"/>
                <a:ea typeface="Verdana" panose="020B0604030504040204" pitchFamily="34" charset="0"/>
              </a:rPr>
              <a:t>Note: Include your paper ID</a:t>
            </a:r>
            <a:endParaRPr lang="en-US" sz="1800" dirty="0">
              <a:latin typeface="Verdana" panose="020B0604030504040204" pitchFamily="34" charset="0"/>
              <a:ea typeface="Verdana" panose="020B0604030504040204" pitchFamily="34" charset="0"/>
            </a:endParaRPr>
          </a:p>
          <a:p>
            <a:r>
              <a:rPr lang="en-US" sz="18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2693838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A close-up of a white background&#10;&#10;AI-generated content may be incorrect.">
            <a:extLst>
              <a:ext uri="{FF2B5EF4-FFF2-40B4-BE49-F238E27FC236}">
                <a16:creationId xmlns:a16="http://schemas.microsoft.com/office/drawing/2014/main" id="{2BD4835D-2016-82EE-7802-C3FF32200D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2177" y="1263316"/>
            <a:ext cx="8217395" cy="4623024"/>
          </a:xfrm>
          <a:prstGeom prst="rect">
            <a:avLst/>
          </a:prstGeom>
        </p:spPr>
      </p:pic>
    </p:spTree>
    <p:extLst>
      <p:ext uri="{BB962C8B-B14F-4D97-AF65-F5344CB8AC3E}">
        <p14:creationId xmlns:p14="http://schemas.microsoft.com/office/powerpoint/2010/main" val="2308733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7BB3B-B692-B80B-3874-EE6B2EF04B2E}"/>
              </a:ext>
            </a:extLst>
          </p:cNvPr>
          <p:cNvSpPr txBox="1">
            <a:spLocks/>
          </p:cNvSpPr>
          <p:nvPr/>
        </p:nvSpPr>
        <p:spPr>
          <a:xfrm>
            <a:off x="161444" y="155010"/>
            <a:ext cx="11144795" cy="8420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Outline</a:t>
            </a:r>
          </a:p>
        </p:txBody>
      </p:sp>
      <p:sp>
        <p:nvSpPr>
          <p:cNvPr id="3" name="Subtitle 2">
            <a:extLst>
              <a:ext uri="{FF2B5EF4-FFF2-40B4-BE49-F238E27FC236}">
                <a16:creationId xmlns:a16="http://schemas.microsoft.com/office/drawing/2014/main" id="{E1E42F95-52D9-A9B4-6ED1-454B4DDC2437}"/>
              </a:ext>
            </a:extLst>
          </p:cNvPr>
          <p:cNvSpPr txBox="1">
            <a:spLocks/>
          </p:cNvSpPr>
          <p:nvPr/>
        </p:nvSpPr>
        <p:spPr>
          <a:xfrm>
            <a:off x="720017" y="1631737"/>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Verdana" panose="020B0604030504040204" pitchFamily="34" charset="0"/>
                <a:ea typeface="Verdana" panose="020B0604030504040204" pitchFamily="34" charset="0"/>
              </a:rPr>
              <a:t>Introduction</a:t>
            </a:r>
          </a:p>
          <a:p>
            <a:r>
              <a:rPr lang="en-US" dirty="0">
                <a:latin typeface="Verdana" panose="020B0604030504040204" pitchFamily="34" charset="0"/>
                <a:ea typeface="Verdana" panose="020B0604030504040204" pitchFamily="34" charset="0"/>
              </a:rPr>
              <a:t>Research objectives</a:t>
            </a:r>
          </a:p>
          <a:p>
            <a:r>
              <a:rPr lang="en-US" dirty="0">
                <a:latin typeface="Verdana" panose="020B0604030504040204" pitchFamily="34" charset="0"/>
                <a:ea typeface="Verdana" panose="020B0604030504040204" pitchFamily="34" charset="0"/>
              </a:rPr>
              <a:t>Methodology</a:t>
            </a:r>
          </a:p>
          <a:p>
            <a:r>
              <a:rPr lang="en-US" dirty="0">
                <a:latin typeface="Verdana" panose="020B0604030504040204" pitchFamily="34" charset="0"/>
                <a:ea typeface="Verdana" panose="020B0604030504040204" pitchFamily="34" charset="0"/>
              </a:rPr>
              <a:t>Results and Discussions</a:t>
            </a:r>
          </a:p>
          <a:p>
            <a:r>
              <a:rPr lang="en-US" dirty="0">
                <a:latin typeface="Verdana" panose="020B0604030504040204" pitchFamily="34" charset="0"/>
                <a:ea typeface="Verdana" panose="020B0604030504040204" pitchFamily="34" charset="0"/>
              </a:rPr>
              <a:t>Conclusions</a:t>
            </a:r>
          </a:p>
          <a:p>
            <a:r>
              <a:rPr lang="en-US" dirty="0">
                <a:latin typeface="Verdana" panose="020B0604030504040204" pitchFamily="34" charset="0"/>
                <a:ea typeface="Verdana" panose="020B0604030504040204" pitchFamily="34" charset="0"/>
              </a:rPr>
              <a:t>Acknowledgements</a:t>
            </a:r>
          </a:p>
          <a:p>
            <a:r>
              <a:rPr lang="en-US" dirty="0">
                <a:latin typeface="Verdana" panose="020B0604030504040204" pitchFamily="34" charset="0"/>
                <a:ea typeface="Verdana" panose="020B0604030504040204" pitchFamily="34" charset="0"/>
              </a:rPr>
              <a:t>References</a:t>
            </a:r>
          </a:p>
          <a:p>
            <a:endParaRPr lang="en-US" dirty="0">
              <a:latin typeface="Verdana" panose="020B0604030504040204" pitchFamily="34" charset="0"/>
              <a:ea typeface="Verdana" panose="020B0604030504040204" pitchFamily="34" charset="0"/>
            </a:endParaRPr>
          </a:p>
          <a:p>
            <a:endParaRPr lang="en-US" dirty="0">
              <a:latin typeface="Verdana" panose="020B0604030504040204" pitchFamily="34" charset="0"/>
              <a:ea typeface="Verdana" panose="020B0604030504040204" pitchFamily="34" charset="0"/>
            </a:endParaRPr>
          </a:p>
          <a:p>
            <a:endParaRPr lang="en-US" dirty="0">
              <a:latin typeface="Verdana" panose="020B0604030504040204" pitchFamily="34" charset="0"/>
              <a:ea typeface="Verdana" panose="020B0604030504040204" pitchFamily="34" charset="0"/>
            </a:endParaRPr>
          </a:p>
        </p:txBody>
      </p:sp>
      <p:sp>
        <p:nvSpPr>
          <p:cNvPr id="4" name="TextBox 3">
            <a:extLst>
              <a:ext uri="{FF2B5EF4-FFF2-40B4-BE49-F238E27FC236}">
                <a16:creationId xmlns:a16="http://schemas.microsoft.com/office/drawing/2014/main" id="{BF57F695-A510-E0BC-A81C-17D77987C4C6}"/>
              </a:ext>
            </a:extLst>
          </p:cNvPr>
          <p:cNvSpPr txBox="1"/>
          <p:nvPr/>
        </p:nvSpPr>
        <p:spPr>
          <a:xfrm>
            <a:off x="7282753" y="1021948"/>
            <a:ext cx="3317798" cy="830997"/>
          </a:xfrm>
          <a:prstGeom prst="rect">
            <a:avLst/>
          </a:prstGeom>
          <a:noFill/>
        </p:spPr>
        <p:txBody>
          <a:bodyPr wrap="square" rtlCol="0">
            <a:spAutoFit/>
          </a:bodyPr>
          <a:lstStyle/>
          <a:p>
            <a:r>
              <a:rPr lang="en-US" sz="1600" dirty="0">
                <a:solidFill>
                  <a:srgbClr val="C00000"/>
                </a:solidFill>
                <a:latin typeface="Verdana" panose="020B0604030504040204" pitchFamily="34" charset="0"/>
                <a:ea typeface="Verdana" panose="020B0604030504040204" pitchFamily="34" charset="0"/>
              </a:rPr>
              <a:t>Note: For the entire presentation, title texts must be in Verdana font size 48</a:t>
            </a:r>
          </a:p>
        </p:txBody>
      </p:sp>
      <p:sp>
        <p:nvSpPr>
          <p:cNvPr id="6" name="TextBox 5">
            <a:extLst>
              <a:ext uri="{FF2B5EF4-FFF2-40B4-BE49-F238E27FC236}">
                <a16:creationId xmlns:a16="http://schemas.microsoft.com/office/drawing/2014/main" id="{00FADA0B-D77F-C5A8-36DD-253E4016CF51}"/>
              </a:ext>
            </a:extLst>
          </p:cNvPr>
          <p:cNvSpPr txBox="1"/>
          <p:nvPr/>
        </p:nvSpPr>
        <p:spPr>
          <a:xfrm>
            <a:off x="5733842" y="3549052"/>
            <a:ext cx="3895490" cy="584775"/>
          </a:xfrm>
          <a:prstGeom prst="rect">
            <a:avLst/>
          </a:prstGeom>
          <a:noFill/>
        </p:spPr>
        <p:txBody>
          <a:bodyPr wrap="square" rtlCol="0">
            <a:spAutoFit/>
          </a:bodyPr>
          <a:lstStyle/>
          <a:p>
            <a:r>
              <a:rPr lang="en-US" sz="1600" dirty="0">
                <a:solidFill>
                  <a:srgbClr val="C00000"/>
                </a:solidFill>
                <a:latin typeface="Verdana" panose="020B0604030504040204" pitchFamily="34" charset="0"/>
                <a:ea typeface="Verdana" panose="020B0604030504040204" pitchFamily="34" charset="0"/>
              </a:rPr>
              <a:t>Note: Verdana font size 28 must be used in the Outline </a:t>
            </a:r>
          </a:p>
        </p:txBody>
      </p:sp>
      <p:cxnSp>
        <p:nvCxnSpPr>
          <p:cNvPr id="8" name="Straight Arrow Connector 7">
            <a:extLst>
              <a:ext uri="{FF2B5EF4-FFF2-40B4-BE49-F238E27FC236}">
                <a16:creationId xmlns:a16="http://schemas.microsoft.com/office/drawing/2014/main" id="{92A9B1BA-B82E-3E8E-7EEA-753B4E3F8960}"/>
              </a:ext>
            </a:extLst>
          </p:cNvPr>
          <p:cNvCxnSpPr>
            <a:cxnSpLocks/>
          </p:cNvCxnSpPr>
          <p:nvPr/>
        </p:nvCxnSpPr>
        <p:spPr>
          <a:xfrm flipH="1" flipV="1">
            <a:off x="7183844" y="564424"/>
            <a:ext cx="995485" cy="382151"/>
          </a:xfrm>
          <a:prstGeom prst="straightConnector1">
            <a:avLst/>
          </a:prstGeom>
          <a:ln w="28575">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4665550-6629-FC36-7AA5-D2C341FA69FA}"/>
              </a:ext>
            </a:extLst>
          </p:cNvPr>
          <p:cNvCxnSpPr>
            <a:cxnSpLocks/>
          </p:cNvCxnSpPr>
          <p:nvPr/>
        </p:nvCxnSpPr>
        <p:spPr>
          <a:xfrm flipH="1" flipV="1">
            <a:off x="4926842" y="3016155"/>
            <a:ext cx="807000" cy="532897"/>
          </a:xfrm>
          <a:prstGeom prst="straightConnector1">
            <a:avLst/>
          </a:prstGeom>
          <a:ln w="28575">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904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796E5-BE12-316B-431C-3BF677ABCFFB}"/>
              </a:ext>
            </a:extLst>
          </p:cNvPr>
          <p:cNvSpPr txBox="1">
            <a:spLocks/>
          </p:cNvSpPr>
          <p:nvPr/>
        </p:nvSpPr>
        <p:spPr>
          <a:xfrm>
            <a:off x="937450" y="817857"/>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Introduction</a:t>
            </a:r>
          </a:p>
        </p:txBody>
      </p:sp>
      <p:sp>
        <p:nvSpPr>
          <p:cNvPr id="3" name="Subtitle 2">
            <a:extLst>
              <a:ext uri="{FF2B5EF4-FFF2-40B4-BE49-F238E27FC236}">
                <a16:creationId xmlns:a16="http://schemas.microsoft.com/office/drawing/2014/main" id="{78ADA1BF-C196-5324-39C5-CF12728CAC13}"/>
              </a:ext>
            </a:extLst>
          </p:cNvPr>
          <p:cNvSpPr txBox="1">
            <a:spLocks/>
          </p:cNvSpPr>
          <p:nvPr/>
        </p:nvSpPr>
        <p:spPr>
          <a:xfrm>
            <a:off x="316009" y="1793787"/>
            <a:ext cx="11493637"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en-US" dirty="0">
              <a:latin typeface="Verdana" panose="020B0604030504040204" pitchFamily="34" charset="0"/>
              <a:ea typeface="Verdana" panose="020B0604030504040204" pitchFamily="34" charset="0"/>
            </a:endParaRPr>
          </a:p>
        </p:txBody>
      </p:sp>
      <p:sp>
        <p:nvSpPr>
          <p:cNvPr id="4" name="TextBox 3">
            <a:extLst>
              <a:ext uri="{FF2B5EF4-FFF2-40B4-BE49-F238E27FC236}">
                <a16:creationId xmlns:a16="http://schemas.microsoft.com/office/drawing/2014/main" id="{B54F0B68-CB57-C5B1-C081-A555C630386F}"/>
              </a:ext>
            </a:extLst>
          </p:cNvPr>
          <p:cNvSpPr txBox="1"/>
          <p:nvPr/>
        </p:nvSpPr>
        <p:spPr>
          <a:xfrm>
            <a:off x="8491848" y="1937472"/>
            <a:ext cx="3317798" cy="830997"/>
          </a:xfrm>
          <a:prstGeom prst="rect">
            <a:avLst/>
          </a:prstGeom>
          <a:noFill/>
        </p:spPr>
        <p:txBody>
          <a:bodyPr wrap="square" rtlCol="0">
            <a:spAutoFit/>
          </a:bodyPr>
          <a:lstStyle/>
          <a:p>
            <a:r>
              <a:rPr lang="en-US" sz="1600" dirty="0">
                <a:solidFill>
                  <a:srgbClr val="C00000"/>
                </a:solidFill>
                <a:latin typeface="Verdana" panose="020B0604030504040204" pitchFamily="34" charset="0"/>
                <a:ea typeface="Verdana" panose="020B0604030504040204" pitchFamily="34" charset="0"/>
              </a:rPr>
              <a:t>Note: For the entire presentation, title texts must be in Verdana font size 48</a:t>
            </a:r>
          </a:p>
        </p:txBody>
      </p:sp>
      <p:cxnSp>
        <p:nvCxnSpPr>
          <p:cNvPr id="5" name="Straight Arrow Connector 4">
            <a:extLst>
              <a:ext uri="{FF2B5EF4-FFF2-40B4-BE49-F238E27FC236}">
                <a16:creationId xmlns:a16="http://schemas.microsoft.com/office/drawing/2014/main" id="{0A12F18B-9D6A-A243-5A55-8094871552BE}"/>
              </a:ext>
            </a:extLst>
          </p:cNvPr>
          <p:cNvCxnSpPr>
            <a:cxnSpLocks/>
          </p:cNvCxnSpPr>
          <p:nvPr/>
        </p:nvCxnSpPr>
        <p:spPr>
          <a:xfrm flipH="1" flipV="1">
            <a:off x="8071926" y="1564612"/>
            <a:ext cx="995485" cy="382151"/>
          </a:xfrm>
          <a:prstGeom prst="straightConnector1">
            <a:avLst/>
          </a:prstGeom>
          <a:ln w="28575">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7" name="Subtitle 2">
            <a:extLst>
              <a:ext uri="{FF2B5EF4-FFF2-40B4-BE49-F238E27FC236}">
                <a16:creationId xmlns:a16="http://schemas.microsoft.com/office/drawing/2014/main" id="{79B8D574-46DA-520E-FB3B-678A7C823A7A}"/>
              </a:ext>
            </a:extLst>
          </p:cNvPr>
          <p:cNvSpPr txBox="1">
            <a:spLocks/>
          </p:cNvSpPr>
          <p:nvPr/>
        </p:nvSpPr>
        <p:spPr>
          <a:xfrm>
            <a:off x="468409" y="1946187"/>
            <a:ext cx="11493637"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400" dirty="0">
                <a:latin typeface="Verdana" panose="020B0604030504040204" pitchFamily="34" charset="0"/>
                <a:ea typeface="Verdana" panose="020B0604030504040204" pitchFamily="34" charset="0"/>
              </a:rPr>
              <a:t>Introduction of your research</a:t>
            </a:r>
          </a:p>
          <a:p>
            <a:pPr algn="just"/>
            <a:endParaRPr lang="en-US" dirty="0">
              <a:latin typeface="Verdana" panose="020B0604030504040204" pitchFamily="34" charset="0"/>
              <a:ea typeface="Verdana" panose="020B0604030504040204" pitchFamily="34" charset="0"/>
            </a:endParaRPr>
          </a:p>
        </p:txBody>
      </p:sp>
      <p:sp>
        <p:nvSpPr>
          <p:cNvPr id="8" name="TextBox 7">
            <a:extLst>
              <a:ext uri="{FF2B5EF4-FFF2-40B4-BE49-F238E27FC236}">
                <a16:creationId xmlns:a16="http://schemas.microsoft.com/office/drawing/2014/main" id="{DF31AD68-4B72-7AC2-6E17-788100E392F8}"/>
              </a:ext>
            </a:extLst>
          </p:cNvPr>
          <p:cNvSpPr txBox="1"/>
          <p:nvPr/>
        </p:nvSpPr>
        <p:spPr>
          <a:xfrm>
            <a:off x="1871000" y="3154007"/>
            <a:ext cx="7290445" cy="830997"/>
          </a:xfrm>
          <a:prstGeom prst="rect">
            <a:avLst/>
          </a:prstGeom>
          <a:noFill/>
        </p:spPr>
        <p:txBody>
          <a:bodyPr wrap="square" rtlCol="0">
            <a:spAutoFit/>
          </a:bodyPr>
          <a:lstStyle/>
          <a:p>
            <a:r>
              <a:rPr lang="en-US" sz="2400" dirty="0">
                <a:solidFill>
                  <a:srgbClr val="C00000"/>
                </a:solidFill>
                <a:latin typeface="Verdana" panose="020B0604030504040204" pitchFamily="34" charset="0"/>
                <a:ea typeface="Verdana" panose="020B0604030504040204" pitchFamily="34" charset="0"/>
              </a:rPr>
              <a:t>Note: Verdana font size 24 must be used in the body text of the entire presentation</a:t>
            </a:r>
          </a:p>
        </p:txBody>
      </p:sp>
      <p:graphicFrame>
        <p:nvGraphicFramePr>
          <p:cNvPr id="6" name="Table 5">
            <a:extLst>
              <a:ext uri="{FF2B5EF4-FFF2-40B4-BE49-F238E27FC236}">
                <a16:creationId xmlns:a16="http://schemas.microsoft.com/office/drawing/2014/main" id="{301E88BC-F7FB-A492-964A-365117982AFC}"/>
              </a:ext>
            </a:extLst>
          </p:cNvPr>
          <p:cNvGraphicFramePr>
            <a:graphicFrameLocks noGrp="1"/>
          </p:cNvGraphicFramePr>
          <p:nvPr>
            <p:extLst>
              <p:ext uri="{D42A27DB-BD31-4B8C-83A1-F6EECF244321}">
                <p14:modId xmlns:p14="http://schemas.microsoft.com/office/powerpoint/2010/main" val="1790046598"/>
              </p:ext>
            </p:extLst>
          </p:nvPr>
        </p:nvGraphicFramePr>
        <p:xfrm>
          <a:off x="903690" y="5054440"/>
          <a:ext cx="10384619" cy="530225"/>
        </p:xfrm>
        <a:graphic>
          <a:graphicData uri="http://schemas.openxmlformats.org/drawingml/2006/table">
            <a:tbl>
              <a:tblPr firstRow="1" firstCol="1" bandRow="1">
                <a:tableStyleId>{5C22544A-7EE6-4342-B048-85BDC9FD1C3A}</a:tableStyleId>
              </a:tblPr>
              <a:tblGrid>
                <a:gridCol w="10384619">
                  <a:extLst>
                    <a:ext uri="{9D8B030D-6E8A-4147-A177-3AD203B41FA5}">
                      <a16:colId xmlns:a16="http://schemas.microsoft.com/office/drawing/2014/main" val="1968630417"/>
                    </a:ext>
                  </a:extLst>
                </a:gridCol>
              </a:tblGrid>
              <a:tr h="530225">
                <a:tc>
                  <a:txBody>
                    <a:bodyPr/>
                    <a:lstStyle/>
                    <a:p>
                      <a:pPr algn="ctr">
                        <a:lnSpc>
                          <a:spcPct val="107000"/>
                        </a:lnSpc>
                        <a:spcAft>
                          <a:spcPts val="800"/>
                        </a:spcAft>
                        <a:buNone/>
                      </a:pPr>
                      <a:r>
                        <a:rPr lang="en-GB" sz="1800" kern="100" dirty="0">
                          <a:solidFill>
                            <a:sysClr val="windowText" lastClr="000000"/>
                          </a:solidFill>
                          <a:effectLst/>
                          <a:latin typeface="+mj-lt"/>
                        </a:rPr>
                        <a:t>Provide a brief background supported by relevant literature, clearly state the research problem</a:t>
                      </a:r>
                      <a:endParaRPr lang="en-US" sz="1800" kern="100" dirty="0">
                        <a:solidFill>
                          <a:sysClr val="windowText" lastClr="000000"/>
                        </a:solidFill>
                        <a:effectLst/>
                        <a:latin typeface="+mj-lt"/>
                        <a:ea typeface="Calibri" panose="020F0502020204030204" pitchFamily="34" charset="0"/>
                        <a:cs typeface="Iskoola Pota" panose="020B0502040204020203" pitchFamily="34" charset="0"/>
                      </a:endParaRPr>
                    </a:p>
                  </a:txBody>
                  <a:tcPr marL="68580" marR="68580" marT="0" marB="0" anchor="ctr">
                    <a:noFill/>
                  </a:tcPr>
                </a:tc>
                <a:extLst>
                  <a:ext uri="{0D108BD9-81ED-4DB2-BD59-A6C34878D82A}">
                    <a16:rowId xmlns:a16="http://schemas.microsoft.com/office/drawing/2014/main" val="639152972"/>
                  </a:ext>
                </a:extLst>
              </a:tr>
            </a:tbl>
          </a:graphicData>
        </a:graphic>
      </p:graphicFrame>
    </p:spTree>
    <p:extLst>
      <p:ext uri="{BB962C8B-B14F-4D97-AF65-F5344CB8AC3E}">
        <p14:creationId xmlns:p14="http://schemas.microsoft.com/office/powerpoint/2010/main" val="2957866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334-5D23-B08D-EA26-7FEC8612AD51}"/>
              </a:ext>
            </a:extLst>
          </p:cNvPr>
          <p:cNvSpPr txBox="1">
            <a:spLocks/>
          </p:cNvSpPr>
          <p:nvPr/>
        </p:nvSpPr>
        <p:spPr>
          <a:xfrm>
            <a:off x="932410" y="1081995"/>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Research Objectives </a:t>
            </a:r>
          </a:p>
        </p:txBody>
      </p:sp>
    </p:spTree>
    <p:extLst>
      <p:ext uri="{BB962C8B-B14F-4D97-AF65-F5344CB8AC3E}">
        <p14:creationId xmlns:p14="http://schemas.microsoft.com/office/powerpoint/2010/main" val="62480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92C28-0AD2-0BB7-92E8-EADF0BBB9246}"/>
              </a:ext>
            </a:extLst>
          </p:cNvPr>
          <p:cNvSpPr txBox="1">
            <a:spLocks/>
          </p:cNvSpPr>
          <p:nvPr/>
        </p:nvSpPr>
        <p:spPr>
          <a:xfrm>
            <a:off x="1078325" y="713940"/>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Methodology</a:t>
            </a:r>
          </a:p>
        </p:txBody>
      </p:sp>
    </p:spTree>
    <p:extLst>
      <p:ext uri="{BB962C8B-B14F-4D97-AF65-F5344CB8AC3E}">
        <p14:creationId xmlns:p14="http://schemas.microsoft.com/office/powerpoint/2010/main" val="291299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A2E57-49EC-9EEB-5BEB-6E53AEC899B6}"/>
              </a:ext>
            </a:extLst>
          </p:cNvPr>
          <p:cNvSpPr txBox="1">
            <a:spLocks/>
          </p:cNvSpPr>
          <p:nvPr/>
        </p:nvSpPr>
        <p:spPr>
          <a:xfrm>
            <a:off x="1078325" y="511196"/>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Results and Discussions</a:t>
            </a:r>
          </a:p>
        </p:txBody>
      </p:sp>
      <p:sp>
        <p:nvSpPr>
          <p:cNvPr id="13" name="Subtitle 2">
            <a:extLst>
              <a:ext uri="{FF2B5EF4-FFF2-40B4-BE49-F238E27FC236}">
                <a16:creationId xmlns:a16="http://schemas.microsoft.com/office/drawing/2014/main" id="{D5D7E9EF-2655-8DA7-80F1-792251C810EB}"/>
              </a:ext>
            </a:extLst>
          </p:cNvPr>
          <p:cNvSpPr txBox="1">
            <a:spLocks/>
          </p:cNvSpPr>
          <p:nvPr/>
        </p:nvSpPr>
        <p:spPr>
          <a:xfrm>
            <a:off x="336701" y="2038772"/>
            <a:ext cx="11144795" cy="38346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latin typeface="Verdana" panose="020B0604030504040204" pitchFamily="34" charset="0"/>
                <a:ea typeface="Verdana" panose="020B0604030504040204" pitchFamily="34" charset="0"/>
              </a:rPr>
              <a:t>Important results</a:t>
            </a:r>
          </a:p>
          <a:p>
            <a:pPr marL="0" indent="0">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buFont typeface="Arial" panose="020B0604020202020204" pitchFamily="34" charset="0"/>
              <a:buNone/>
            </a:pPr>
            <a:endParaRPr lang="en-US" dirty="0">
              <a:latin typeface="Verdana" panose="020B0604030504040204" pitchFamily="34" charset="0"/>
              <a:ea typeface="Verdana" panose="020B0604030504040204" pitchFamily="34" charset="0"/>
            </a:endParaRPr>
          </a:p>
          <a:p>
            <a:endParaRPr lang="en-US" dirty="0">
              <a:latin typeface="Verdana" panose="020B0604030504040204" pitchFamily="34" charset="0"/>
              <a:ea typeface="Verdana" panose="020B0604030504040204" pitchFamily="34" charset="0"/>
            </a:endParaRPr>
          </a:p>
          <a:p>
            <a:endParaRPr lang="en-US" dirty="0">
              <a:latin typeface="Verdana" panose="020B0604030504040204" pitchFamily="34" charset="0"/>
              <a:ea typeface="Verdana" panose="020B0604030504040204" pitchFamily="34" charset="0"/>
            </a:endParaRPr>
          </a:p>
        </p:txBody>
      </p:sp>
      <p:graphicFrame>
        <p:nvGraphicFramePr>
          <p:cNvPr id="14" name="Table 13">
            <a:extLst>
              <a:ext uri="{FF2B5EF4-FFF2-40B4-BE49-F238E27FC236}">
                <a16:creationId xmlns:a16="http://schemas.microsoft.com/office/drawing/2014/main" id="{BF06E7F9-02CA-A665-8944-33EDA3AD1D41}"/>
              </a:ext>
            </a:extLst>
          </p:cNvPr>
          <p:cNvGraphicFramePr>
            <a:graphicFrameLocks noGrp="1"/>
          </p:cNvGraphicFramePr>
          <p:nvPr>
            <p:extLst>
              <p:ext uri="{D42A27DB-BD31-4B8C-83A1-F6EECF244321}">
                <p14:modId xmlns:p14="http://schemas.microsoft.com/office/powerpoint/2010/main" val="3425496648"/>
              </p:ext>
            </p:extLst>
          </p:nvPr>
        </p:nvGraphicFramePr>
        <p:xfrm>
          <a:off x="325115" y="3717469"/>
          <a:ext cx="3371397" cy="1376463"/>
        </p:xfrm>
        <a:graphic>
          <a:graphicData uri="http://schemas.openxmlformats.org/drawingml/2006/table">
            <a:tbl>
              <a:tblPr firstRow="1" bandRow="1">
                <a:tableStyleId>{5C22544A-7EE6-4342-B048-85BDC9FD1C3A}</a:tableStyleId>
              </a:tblPr>
              <a:tblGrid>
                <a:gridCol w="1123799">
                  <a:extLst>
                    <a:ext uri="{9D8B030D-6E8A-4147-A177-3AD203B41FA5}">
                      <a16:colId xmlns:a16="http://schemas.microsoft.com/office/drawing/2014/main" val="3492526534"/>
                    </a:ext>
                  </a:extLst>
                </a:gridCol>
                <a:gridCol w="1123799">
                  <a:extLst>
                    <a:ext uri="{9D8B030D-6E8A-4147-A177-3AD203B41FA5}">
                      <a16:colId xmlns:a16="http://schemas.microsoft.com/office/drawing/2014/main" val="1654241927"/>
                    </a:ext>
                  </a:extLst>
                </a:gridCol>
                <a:gridCol w="1123799">
                  <a:extLst>
                    <a:ext uri="{9D8B030D-6E8A-4147-A177-3AD203B41FA5}">
                      <a16:colId xmlns:a16="http://schemas.microsoft.com/office/drawing/2014/main" val="3684566975"/>
                    </a:ext>
                  </a:extLst>
                </a:gridCol>
              </a:tblGrid>
              <a:tr h="458821">
                <a:tc>
                  <a:txBody>
                    <a:bodyPr/>
                    <a:lstStyle/>
                    <a:p>
                      <a:r>
                        <a:rPr lang="en-US" dirty="0"/>
                        <a:t>Title</a:t>
                      </a:r>
                      <a:r>
                        <a:rPr lang="en-US" baseline="0" dirty="0"/>
                        <a:t> 01</a:t>
                      </a:r>
                      <a:endParaRPr lang="en-US" dirty="0"/>
                    </a:p>
                  </a:txBody>
                  <a:tcPr/>
                </a:tc>
                <a:tc>
                  <a:txBody>
                    <a:bodyPr/>
                    <a:lstStyle/>
                    <a:p>
                      <a:r>
                        <a:rPr lang="en-US" dirty="0"/>
                        <a:t>Title 02</a:t>
                      </a:r>
                    </a:p>
                  </a:txBody>
                  <a:tcPr/>
                </a:tc>
                <a:tc>
                  <a:txBody>
                    <a:bodyPr/>
                    <a:lstStyle/>
                    <a:p>
                      <a:r>
                        <a:rPr lang="en-US" dirty="0"/>
                        <a:t>Title</a:t>
                      </a:r>
                      <a:r>
                        <a:rPr lang="en-US" baseline="0" dirty="0"/>
                        <a:t> 03</a:t>
                      </a:r>
                      <a:endParaRPr lang="en-US" dirty="0"/>
                    </a:p>
                  </a:txBody>
                  <a:tcPr/>
                </a:tc>
                <a:extLst>
                  <a:ext uri="{0D108BD9-81ED-4DB2-BD59-A6C34878D82A}">
                    <a16:rowId xmlns:a16="http://schemas.microsoft.com/office/drawing/2014/main" val="4016480412"/>
                  </a:ext>
                </a:extLst>
              </a:tr>
              <a:tr h="458821">
                <a:tc>
                  <a:txBody>
                    <a:bodyPr/>
                    <a:lstStyle/>
                    <a:p>
                      <a:r>
                        <a:rPr lang="en-US" dirty="0"/>
                        <a:t>Data 01</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5191924"/>
                  </a:ext>
                </a:extLst>
              </a:tr>
              <a:tr h="458821">
                <a:tc>
                  <a:txBody>
                    <a:bodyPr/>
                    <a:lstStyle/>
                    <a:p>
                      <a:r>
                        <a:rPr lang="en-US" dirty="0"/>
                        <a:t>Data 02</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49176773"/>
                  </a:ext>
                </a:extLst>
              </a:tr>
            </a:tbl>
          </a:graphicData>
        </a:graphic>
      </p:graphicFrame>
      <p:sp>
        <p:nvSpPr>
          <p:cNvPr id="18" name="TextBox 17">
            <a:extLst>
              <a:ext uri="{FF2B5EF4-FFF2-40B4-BE49-F238E27FC236}">
                <a16:creationId xmlns:a16="http://schemas.microsoft.com/office/drawing/2014/main" id="{D759FE08-1289-9A94-ED14-DD0206EB65D5}"/>
              </a:ext>
            </a:extLst>
          </p:cNvPr>
          <p:cNvSpPr txBox="1"/>
          <p:nvPr/>
        </p:nvSpPr>
        <p:spPr>
          <a:xfrm>
            <a:off x="3696512" y="5343607"/>
            <a:ext cx="4282253"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Image 01 : (caption) </a:t>
            </a:r>
            <a:r>
              <a:rPr lang="en-US" sz="1400" dirty="0">
                <a:solidFill>
                  <a:srgbClr val="C00000"/>
                </a:solidFill>
                <a:latin typeface="Verdana" panose="020B0604030504040204" pitchFamily="34" charset="0"/>
                <a:ea typeface="Verdana" panose="020B0604030504040204" pitchFamily="34" charset="0"/>
              </a:rPr>
              <a:t>(Verdana font - size 18)</a:t>
            </a:r>
            <a:endParaRPr lang="en-US" sz="1400" dirty="0">
              <a:latin typeface="Verdana" panose="020B0604030504040204" pitchFamily="34" charset="0"/>
              <a:ea typeface="Verdana" panose="020B0604030504040204" pitchFamily="34" charset="0"/>
            </a:endParaRPr>
          </a:p>
        </p:txBody>
      </p:sp>
      <p:pic>
        <p:nvPicPr>
          <p:cNvPr id="19" name="Picture 18" descr="File:OLS example weight vs height scatterplot.svg - Wikipedia">
            <a:extLst>
              <a:ext uri="{FF2B5EF4-FFF2-40B4-BE49-F238E27FC236}">
                <a16:creationId xmlns:a16="http://schemas.microsoft.com/office/drawing/2014/main" id="{475B4EE6-85D0-EE8F-31EE-A2533F6CA9F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115519" y="3346754"/>
            <a:ext cx="2597341" cy="1724797"/>
          </a:xfrm>
          <a:prstGeom prst="rect">
            <a:avLst/>
          </a:prstGeom>
        </p:spPr>
      </p:pic>
      <p:sp>
        <p:nvSpPr>
          <p:cNvPr id="20" name="TextBox 19">
            <a:extLst>
              <a:ext uri="{FF2B5EF4-FFF2-40B4-BE49-F238E27FC236}">
                <a16:creationId xmlns:a16="http://schemas.microsoft.com/office/drawing/2014/main" id="{8F01F49F-6097-D789-579B-780B25F3260A}"/>
              </a:ext>
            </a:extLst>
          </p:cNvPr>
          <p:cNvSpPr txBox="1"/>
          <p:nvPr/>
        </p:nvSpPr>
        <p:spPr>
          <a:xfrm>
            <a:off x="7981246" y="5343607"/>
            <a:ext cx="4411791" cy="307777"/>
          </a:xfrm>
          <a:prstGeom prst="rect">
            <a:avLst/>
          </a:prstGeom>
          <a:noFill/>
        </p:spPr>
        <p:txBody>
          <a:bodyPr wrap="square" rtlCol="0">
            <a:spAutoFit/>
          </a:bodyPr>
          <a:lstStyle/>
          <a:p>
            <a:r>
              <a:rPr lang="en-US" sz="1400" dirty="0">
                <a:latin typeface="Verdana" panose="020B0604030504040204" pitchFamily="34" charset="0"/>
                <a:ea typeface="Verdana" panose="020B0604030504040204" pitchFamily="34" charset="0"/>
              </a:rPr>
              <a:t>Figure 01 : (caption) </a:t>
            </a:r>
            <a:r>
              <a:rPr lang="en-US" sz="1400" dirty="0">
                <a:solidFill>
                  <a:srgbClr val="C00000"/>
                </a:solidFill>
                <a:latin typeface="Verdana" panose="020B0604030504040204" pitchFamily="34" charset="0"/>
                <a:ea typeface="Verdana" panose="020B0604030504040204" pitchFamily="34" charset="0"/>
              </a:rPr>
              <a:t>(Verdana font - size 18)</a:t>
            </a:r>
            <a:r>
              <a:rPr lang="en-US" sz="1400" dirty="0">
                <a:latin typeface="Verdana" panose="020B0604030504040204" pitchFamily="34" charset="0"/>
                <a:ea typeface="Verdana" panose="020B0604030504040204" pitchFamily="34" charset="0"/>
              </a:rPr>
              <a:t> </a:t>
            </a:r>
          </a:p>
        </p:txBody>
      </p:sp>
      <p:sp>
        <p:nvSpPr>
          <p:cNvPr id="21" name="TextBox 20">
            <a:extLst>
              <a:ext uri="{FF2B5EF4-FFF2-40B4-BE49-F238E27FC236}">
                <a16:creationId xmlns:a16="http://schemas.microsoft.com/office/drawing/2014/main" id="{BA6560F2-B8F4-0758-CAF4-2C205EC9A0A9}"/>
              </a:ext>
            </a:extLst>
          </p:cNvPr>
          <p:cNvSpPr txBox="1"/>
          <p:nvPr/>
        </p:nvSpPr>
        <p:spPr>
          <a:xfrm>
            <a:off x="3813242" y="1997039"/>
            <a:ext cx="7062281" cy="1077218"/>
          </a:xfrm>
          <a:prstGeom prst="rect">
            <a:avLst/>
          </a:prstGeom>
          <a:noFill/>
        </p:spPr>
        <p:txBody>
          <a:bodyPr wrap="square" rtlCol="0">
            <a:spAutoFit/>
          </a:bodyPr>
          <a:lstStyle/>
          <a:p>
            <a:pPr algn="just"/>
            <a:r>
              <a:rPr lang="en-US" sz="1600" dirty="0">
                <a:solidFill>
                  <a:srgbClr val="C00000"/>
                </a:solidFill>
                <a:latin typeface="Verdana" panose="020B0604030504040204" pitchFamily="34" charset="0"/>
                <a:ea typeface="Verdana" panose="020B0604030504040204" pitchFamily="34" charset="0"/>
              </a:rPr>
              <a:t>Note: For the captions of tables, images, equations, and charts, use the format listed below. For captions, use the Verdana font in size 18. Adapt the font size in the table body based on the number of data points.</a:t>
            </a:r>
          </a:p>
        </p:txBody>
      </p:sp>
      <p:pic>
        <p:nvPicPr>
          <p:cNvPr id="1026" name="Picture 2">
            <a:extLst>
              <a:ext uri="{FF2B5EF4-FFF2-40B4-BE49-F238E27FC236}">
                <a16:creationId xmlns:a16="http://schemas.microsoft.com/office/drawing/2014/main" id="{6D8526C8-224C-12FC-0F41-F473561C37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8439" y="3368318"/>
            <a:ext cx="1878163" cy="187816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D5217EBA-7B11-A49C-9974-993AA60B9526}"/>
              </a:ext>
            </a:extLst>
          </p:cNvPr>
          <p:cNvSpPr txBox="1"/>
          <p:nvPr/>
        </p:nvSpPr>
        <p:spPr>
          <a:xfrm>
            <a:off x="259708" y="3409692"/>
            <a:ext cx="4516573" cy="338554"/>
          </a:xfrm>
          <a:prstGeom prst="rect">
            <a:avLst/>
          </a:prstGeom>
          <a:noFill/>
        </p:spPr>
        <p:txBody>
          <a:bodyPr wrap="square" rtlCol="0">
            <a:spAutoFit/>
          </a:bodyPr>
          <a:lstStyle/>
          <a:p>
            <a:r>
              <a:rPr lang="en-US" sz="1600" dirty="0">
                <a:latin typeface="Verdana" panose="020B0604030504040204" pitchFamily="34" charset="0"/>
                <a:ea typeface="Verdana" panose="020B0604030504040204" pitchFamily="34" charset="0"/>
              </a:rPr>
              <a:t>Table 01: (Title) </a:t>
            </a:r>
            <a:r>
              <a:rPr lang="en-US" sz="1600" dirty="0">
                <a:solidFill>
                  <a:srgbClr val="C00000"/>
                </a:solidFill>
                <a:latin typeface="Verdana" panose="020B0604030504040204" pitchFamily="34" charset="0"/>
                <a:ea typeface="Verdana" panose="020B0604030504040204" pitchFamily="34" charset="0"/>
              </a:rPr>
              <a:t>(Verdana font - size 18)</a:t>
            </a:r>
          </a:p>
        </p:txBody>
      </p:sp>
      <p:sp>
        <p:nvSpPr>
          <p:cNvPr id="33" name="TextBox 32">
            <a:extLst>
              <a:ext uri="{FF2B5EF4-FFF2-40B4-BE49-F238E27FC236}">
                <a16:creationId xmlns:a16="http://schemas.microsoft.com/office/drawing/2014/main" id="{0E42541A-CC85-6AC0-6764-B431D24FEDEF}"/>
              </a:ext>
            </a:extLst>
          </p:cNvPr>
          <p:cNvSpPr txBox="1"/>
          <p:nvPr/>
        </p:nvSpPr>
        <p:spPr>
          <a:xfrm>
            <a:off x="259709" y="5121922"/>
            <a:ext cx="4017390" cy="261610"/>
          </a:xfrm>
          <a:prstGeom prst="rect">
            <a:avLst/>
          </a:prstGeom>
          <a:noFill/>
        </p:spPr>
        <p:txBody>
          <a:bodyPr wrap="square" rtlCol="0">
            <a:spAutoFit/>
          </a:bodyPr>
          <a:lstStyle/>
          <a:p>
            <a:r>
              <a:rPr lang="en-US" sz="1100" dirty="0">
                <a:latin typeface="Verdana" panose="020B0604030504040204" pitchFamily="34" charset="0"/>
                <a:ea typeface="Verdana" panose="020B0604030504040204" pitchFamily="34" charset="0"/>
              </a:rPr>
              <a:t>Source : </a:t>
            </a:r>
            <a:r>
              <a:rPr lang="en-US" sz="1100" dirty="0">
                <a:solidFill>
                  <a:srgbClr val="C00000"/>
                </a:solidFill>
                <a:latin typeface="Verdana" panose="020B0604030504040204" pitchFamily="34" charset="0"/>
                <a:ea typeface="Verdana" panose="020B0604030504040204" pitchFamily="34" charset="0"/>
              </a:rPr>
              <a:t>(Verdana font - size 14)/ Footnote</a:t>
            </a:r>
          </a:p>
        </p:txBody>
      </p:sp>
      <p:sp>
        <p:nvSpPr>
          <p:cNvPr id="3" name="TextBox 2">
            <a:extLst>
              <a:ext uri="{FF2B5EF4-FFF2-40B4-BE49-F238E27FC236}">
                <a16:creationId xmlns:a16="http://schemas.microsoft.com/office/drawing/2014/main" id="{4C66D72D-825F-86CC-F911-867FE09A1B8D}"/>
              </a:ext>
            </a:extLst>
          </p:cNvPr>
          <p:cNvSpPr txBox="1"/>
          <p:nvPr/>
        </p:nvSpPr>
        <p:spPr>
          <a:xfrm>
            <a:off x="3652245" y="5597828"/>
            <a:ext cx="4017390" cy="261610"/>
          </a:xfrm>
          <a:prstGeom prst="rect">
            <a:avLst/>
          </a:prstGeom>
          <a:noFill/>
        </p:spPr>
        <p:txBody>
          <a:bodyPr wrap="square" rtlCol="0">
            <a:spAutoFit/>
          </a:bodyPr>
          <a:lstStyle/>
          <a:p>
            <a:r>
              <a:rPr lang="en-US" sz="1100" dirty="0">
                <a:latin typeface="Verdana" panose="020B0604030504040204" pitchFamily="34" charset="0"/>
                <a:ea typeface="Verdana" panose="020B0604030504040204" pitchFamily="34" charset="0"/>
              </a:rPr>
              <a:t>Source : </a:t>
            </a:r>
            <a:r>
              <a:rPr lang="en-US" sz="1100" dirty="0">
                <a:solidFill>
                  <a:srgbClr val="C00000"/>
                </a:solidFill>
                <a:latin typeface="Verdana" panose="020B0604030504040204" pitchFamily="34" charset="0"/>
                <a:ea typeface="Verdana" panose="020B0604030504040204" pitchFamily="34" charset="0"/>
              </a:rPr>
              <a:t>(Verdana font - size 14)/ Footnote</a:t>
            </a:r>
          </a:p>
        </p:txBody>
      </p:sp>
      <p:sp>
        <p:nvSpPr>
          <p:cNvPr id="4" name="TextBox 3">
            <a:extLst>
              <a:ext uri="{FF2B5EF4-FFF2-40B4-BE49-F238E27FC236}">
                <a16:creationId xmlns:a16="http://schemas.microsoft.com/office/drawing/2014/main" id="{96B29744-41DD-A98A-4FE9-9CC7F5FE25FB}"/>
              </a:ext>
            </a:extLst>
          </p:cNvPr>
          <p:cNvSpPr txBox="1"/>
          <p:nvPr/>
        </p:nvSpPr>
        <p:spPr>
          <a:xfrm>
            <a:off x="7983729" y="5613170"/>
            <a:ext cx="4017390" cy="261610"/>
          </a:xfrm>
          <a:prstGeom prst="rect">
            <a:avLst/>
          </a:prstGeom>
          <a:noFill/>
        </p:spPr>
        <p:txBody>
          <a:bodyPr wrap="square" rtlCol="0">
            <a:spAutoFit/>
          </a:bodyPr>
          <a:lstStyle/>
          <a:p>
            <a:r>
              <a:rPr lang="en-US" sz="1100" dirty="0">
                <a:latin typeface="Verdana" panose="020B0604030504040204" pitchFamily="34" charset="0"/>
                <a:ea typeface="Verdana" panose="020B0604030504040204" pitchFamily="34" charset="0"/>
              </a:rPr>
              <a:t>Source : </a:t>
            </a:r>
            <a:r>
              <a:rPr lang="en-US" sz="1100" dirty="0">
                <a:solidFill>
                  <a:srgbClr val="C00000"/>
                </a:solidFill>
                <a:latin typeface="Verdana" panose="020B0604030504040204" pitchFamily="34" charset="0"/>
                <a:ea typeface="Verdana" panose="020B0604030504040204" pitchFamily="34" charset="0"/>
              </a:rPr>
              <a:t>(Verdana font - size 14)/ Footnote</a:t>
            </a:r>
          </a:p>
        </p:txBody>
      </p:sp>
    </p:spTree>
    <p:extLst>
      <p:ext uri="{BB962C8B-B14F-4D97-AF65-F5344CB8AC3E}">
        <p14:creationId xmlns:p14="http://schemas.microsoft.com/office/powerpoint/2010/main" val="886623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83F64-A401-F520-6228-91826A9297AF}"/>
              </a:ext>
            </a:extLst>
          </p:cNvPr>
          <p:cNvSpPr txBox="1">
            <a:spLocks/>
          </p:cNvSpPr>
          <p:nvPr/>
        </p:nvSpPr>
        <p:spPr>
          <a:xfrm>
            <a:off x="1093093" y="273583"/>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Conclusions</a:t>
            </a:r>
          </a:p>
        </p:txBody>
      </p:sp>
    </p:spTree>
    <p:extLst>
      <p:ext uri="{BB962C8B-B14F-4D97-AF65-F5344CB8AC3E}">
        <p14:creationId xmlns:p14="http://schemas.microsoft.com/office/powerpoint/2010/main" val="294449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28BE4-05BB-9880-DE77-5780185BCF09}"/>
              </a:ext>
            </a:extLst>
          </p:cNvPr>
          <p:cNvSpPr txBox="1">
            <a:spLocks/>
          </p:cNvSpPr>
          <p:nvPr/>
        </p:nvSpPr>
        <p:spPr>
          <a:xfrm>
            <a:off x="687912" y="526792"/>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Acknowledgements</a:t>
            </a:r>
          </a:p>
        </p:txBody>
      </p:sp>
    </p:spTree>
    <p:extLst>
      <p:ext uri="{BB962C8B-B14F-4D97-AF65-F5344CB8AC3E}">
        <p14:creationId xmlns:p14="http://schemas.microsoft.com/office/powerpoint/2010/main" val="666720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Title 1">
            <a:extLst>
              <a:ext uri="{FF2B5EF4-FFF2-40B4-BE49-F238E27FC236}">
                <a16:creationId xmlns:a16="http://schemas.microsoft.com/office/drawing/2014/main" id="{E056EAFF-6512-ABE5-43DA-BA9AAF77F5F5}"/>
              </a:ext>
            </a:extLst>
          </p:cNvPr>
          <p:cNvSpPr txBox="1">
            <a:spLocks/>
          </p:cNvSpPr>
          <p:nvPr/>
        </p:nvSpPr>
        <p:spPr>
          <a:xfrm>
            <a:off x="1093093" y="273583"/>
            <a:ext cx="10035350" cy="8997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chemeClr val="accent1">
                    <a:lumMod val="50000"/>
                  </a:schemeClr>
                </a:solidFill>
                <a:latin typeface="Verdana" panose="020B0604030504040204" pitchFamily="34" charset="0"/>
                <a:ea typeface="Verdana" panose="020B0604030504040204" pitchFamily="34" charset="0"/>
              </a:rPr>
              <a:t>References</a:t>
            </a:r>
          </a:p>
        </p:txBody>
      </p:sp>
      <p:sp>
        <p:nvSpPr>
          <p:cNvPr id="4" name="Content Placeholder 2">
            <a:extLst>
              <a:ext uri="{FF2B5EF4-FFF2-40B4-BE49-F238E27FC236}">
                <a16:creationId xmlns:a16="http://schemas.microsoft.com/office/drawing/2014/main" id="{1164AADE-E275-B5E0-AE34-CE99D11BF5ED}"/>
              </a:ext>
            </a:extLst>
          </p:cNvPr>
          <p:cNvSpPr txBox="1">
            <a:spLocks/>
          </p:cNvSpPr>
          <p:nvPr/>
        </p:nvSpPr>
        <p:spPr>
          <a:xfrm>
            <a:off x="838200" y="2096827"/>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C00000"/>
                </a:solidFill>
                <a:latin typeface="Verdana" panose="020B0604030504040204" pitchFamily="34" charset="0"/>
                <a:ea typeface="Verdana" panose="020B0604030504040204" pitchFamily="34" charset="0"/>
              </a:rPr>
              <a:t>Note: Use APA 7</a:t>
            </a:r>
            <a:r>
              <a:rPr lang="en-US" sz="2400" baseline="30000" dirty="0">
                <a:solidFill>
                  <a:srgbClr val="C00000"/>
                </a:solidFill>
                <a:latin typeface="Verdana" panose="020B0604030504040204" pitchFamily="34" charset="0"/>
                <a:ea typeface="Verdana" panose="020B0604030504040204" pitchFamily="34" charset="0"/>
              </a:rPr>
              <a:t>th</a:t>
            </a:r>
            <a:r>
              <a:rPr lang="en-US" sz="2400" dirty="0">
                <a:solidFill>
                  <a:srgbClr val="C00000"/>
                </a:solidFill>
                <a:latin typeface="Verdana" panose="020B0604030504040204" pitchFamily="34" charset="0"/>
                <a:ea typeface="Verdana" panose="020B0604030504040204" pitchFamily="34" charset="0"/>
              </a:rPr>
              <a:t> edition for references </a:t>
            </a:r>
          </a:p>
          <a:p>
            <a:endParaRPr lang="en-US" sz="2400" dirty="0">
              <a:solidFill>
                <a:srgbClr val="C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55774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2344</TotalTime>
  <Words>320</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FGS faculty office</dc:creator>
  <cp:lastModifiedBy>Admin</cp:lastModifiedBy>
  <cp:revision>107</cp:revision>
  <dcterms:created xsi:type="dcterms:W3CDTF">2023-11-09T19:05:48Z</dcterms:created>
  <dcterms:modified xsi:type="dcterms:W3CDTF">2025-11-02T18:06:54Z</dcterms:modified>
</cp:coreProperties>
</file>