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9" r:id="rId3"/>
    <p:sldId id="266" r:id="rId4"/>
    <p:sldId id="265" r:id="rId5"/>
    <p:sldId id="261" r:id="rId6"/>
    <p:sldId id="274" r:id="rId7"/>
    <p:sldId id="263" r:id="rId8"/>
    <p:sldId id="264" r:id="rId9"/>
    <p:sldId id="269" r:id="rId10"/>
    <p:sldId id="267" r:id="rId11"/>
    <p:sldId id="27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4848"/>
    <a:srgbClr val="BC7895"/>
    <a:srgbClr val="7FB0B5"/>
    <a:srgbClr val="622227"/>
    <a:srgbClr val="9A7DB7"/>
    <a:srgbClr val="5328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93441-1D38-1E7F-7152-7B71CB965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09F0FA-7EFD-3F45-B683-32EFF74A01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9E2CCA-CB88-9C51-9AF2-088465054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BBAC-2999-4E49-B962-91701DBCD0A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3AEED-41FF-17EB-9B7A-1703199E6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BB761B-216B-1B2A-15E3-D582E592A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03BD-B794-45B1-8B07-2BFBB4D50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687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C7B5B-0776-132D-C879-C69863823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ED492E-788D-38F1-025B-63A8BA8B99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F9BF8D-5F39-8DB1-3665-DBC1281CB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BBAC-2999-4E49-B962-91701DBCD0A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05D1F4-9F88-0E9C-3167-DF9FBC2E2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5EFC02-25BD-FA89-33E7-F6914FF52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03BD-B794-45B1-8B07-2BFBB4D50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136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9CCC2D-5FDD-8AD9-A927-5D6764A70B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B36ADA-4766-392E-A889-711596B2CE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35E4D8-7BE6-070C-E3FF-B0F8A6FED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BBAC-2999-4E49-B962-91701DBCD0A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17C64F-1B7D-38E4-D20D-32588CBE9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96619-1A23-1D72-C978-7644AFB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03BD-B794-45B1-8B07-2BFBB4D50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018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26E28-D440-0A58-15AD-56D3F92E5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AC8B2-2651-5C2C-F74C-853C67B4F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83E42-78BD-5A7B-F543-23371218D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BBAC-2999-4E49-B962-91701DBCD0A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30EB29-AE8A-3305-C3CE-594DF49CC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8ACFA4-F66A-6555-C414-E19E92D31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03BD-B794-45B1-8B07-2BFBB4D50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70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295A2-D48D-1E92-E9EB-F30255FDD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B903C1-5313-2D2C-77F9-58A271353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3A57C-EA14-9DE7-042B-45283E115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BBAC-2999-4E49-B962-91701DBCD0A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4B0F3-62CD-D1F9-FA20-28A6BDC4D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1541C-F4F1-BF5F-6190-2A99B7F4F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03BD-B794-45B1-8B07-2BFBB4D50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266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F34A5-95B0-A348-FABC-76FE3AA9D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AEE35-A893-1969-6138-807E68559D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A31786-C366-3107-6049-187725513F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2EA15A-7484-A693-1978-2394282DB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BBAC-2999-4E49-B962-91701DBCD0A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C2C681-F59B-F083-6BD9-FF38567BA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D6620D-4E53-AA0B-E4C2-CB0F27BBF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03BD-B794-45B1-8B07-2BFBB4D50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2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D637C-1313-8CB6-BC12-6E92F0FAE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C074C3-4790-8CC0-DEDE-7EC3FFFF83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238577-DCCC-78B7-B98E-2AC16E0EB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E47ABF-2F3D-3837-DE43-2EA35F31CC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45C0D5-C350-C61C-5FAB-99B70847D9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296B0F-4610-C76B-A732-0C5490093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BBAC-2999-4E49-B962-91701DBCD0A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21675B-20D5-3144-E006-8E3C3ADA0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EC522E-502D-6A60-D1FE-52630DE49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03BD-B794-45B1-8B07-2BFBB4D50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538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6C67C-7931-E2F8-F776-FC05DBB9D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9ACDC3-E07D-E764-4577-105D33B32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BBAC-2999-4E49-B962-91701DBCD0A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F8F0C5-299C-4467-CFA1-A29B13E47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A828D-B699-8754-C8CF-B67137702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03BD-B794-45B1-8B07-2BFBB4D50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482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45BE41-DB21-3A19-52E4-443360658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BBAC-2999-4E49-B962-91701DBCD0A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E21D39-4FB3-9896-9630-83A41A798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12902D-3510-BC0F-7C3A-6B14EF83B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03BD-B794-45B1-8B07-2BFBB4D50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490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873AD-A67C-E9F5-A722-1657E03EB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AEB9E-FB2B-AA83-E465-C47137453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E8A9E1-F78A-9FFB-FFC5-C01D0AC8D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8910D7-339D-5930-5ECD-3D35E2992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BBAC-2999-4E49-B962-91701DBCD0A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69D49D-92B3-0023-17AE-FF59C4C99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40AB75-9845-DF4B-6EA1-6EC1E13AB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03BD-B794-45B1-8B07-2BFBB4D50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409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C3CC1-4620-47AB-DD74-1AC97148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84E92-5DD6-A6CA-2195-D4CCC424A7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976547-487B-D5D4-E092-F543BD4086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F7F461-D5A4-619E-2EC9-4D5C7083B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BBAC-2999-4E49-B962-91701DBCD0A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CA3376-0B9A-8F8F-69AB-39D742F52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414BDD-254D-BA72-ECE5-3076A63B8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03BD-B794-45B1-8B07-2BFBB4D50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90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10D0A7-BDC7-CD89-15B1-CE3761BC7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A5AB77-40C7-2CA4-A685-EB55A02EB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9E632F-F64A-7B1A-CAA2-9DED18CF0B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7BBAC-2999-4E49-B962-91701DBCD0A7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C072A-344C-4CEB-BEC7-216C63432D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09F6C-C434-C4A0-BA58-FA59EAA2E9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603BD-B794-45B1-8B07-2BFBB4D50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028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4F00128-3186-8997-6A8A-E7F55ED4350E}"/>
              </a:ext>
            </a:extLst>
          </p:cNvPr>
          <p:cNvSpPr txBox="1">
            <a:spLocks/>
          </p:cNvSpPr>
          <p:nvPr/>
        </p:nvSpPr>
        <p:spPr>
          <a:xfrm>
            <a:off x="201737" y="1987442"/>
            <a:ext cx="11788526" cy="107774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idrixfCIamfhys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(Abstract)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ud;Dldj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CF95C54-9D95-A0AA-A9BA-FF522CDBEB14}"/>
              </a:ext>
            </a:extLst>
          </p:cNvPr>
          <p:cNvSpPr txBox="1">
            <a:spLocks/>
          </p:cNvSpPr>
          <p:nvPr/>
        </p:nvSpPr>
        <p:spPr>
          <a:xfrm>
            <a:off x="2616739" y="3733394"/>
            <a:ext cx="6712085" cy="188919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b="1" u="sng" dirty="0" err="1">
                <a:latin typeface="FMAbhaya" panose="00000400000000000000" pitchFamily="2" charset="0"/>
                <a:ea typeface="Cambria" panose="02040503050406030204" pitchFamily="18" charset="0"/>
              </a:rPr>
              <a:t>bosßm;a</a:t>
            </a:r>
            <a:r>
              <a:rPr lang="en-US" sz="1800" b="1" u="sng" dirty="0"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800" b="1" u="sng" dirty="0" err="1">
                <a:latin typeface="FMAbhaya" panose="00000400000000000000" pitchFamily="2" charset="0"/>
                <a:ea typeface="Cambria" panose="02040503050406030204" pitchFamily="18" charset="0"/>
              </a:rPr>
              <a:t>lrk</a:t>
            </a:r>
            <a:r>
              <a:rPr lang="en-US" sz="1800" b="1" u="sng" dirty="0">
                <a:latin typeface="FMAbhaya" panose="00000400000000000000" pitchFamily="2" charset="0"/>
                <a:ea typeface="Cambria" panose="02040503050406030204" pitchFamily="18" charset="0"/>
              </a:rPr>
              <a:t> l¾;Df.a </a:t>
            </a:r>
            <a:r>
              <a:rPr lang="en-US" sz="1800" b="1" u="sng" dirty="0" err="1">
                <a:latin typeface="FMAbhaya" panose="00000400000000000000" pitchFamily="2" charset="0"/>
                <a:ea typeface="Cambria" panose="02040503050406030204" pitchFamily="18" charset="0"/>
              </a:rPr>
              <a:t>ku</a:t>
            </a:r>
            <a:r>
              <a:rPr lang="en-US" sz="1800" b="1" u="sng" dirty="0">
                <a:latin typeface="FMAbhaya" panose="00000400000000000000" pitchFamily="2" charset="0"/>
                <a:ea typeface="Cambria" panose="02040503050406030204" pitchFamily="18" charset="0"/>
              </a:rPr>
              <a:t> ^k</a:t>
            </a:r>
            <a:r>
              <a:rPr lang="si-LK" sz="1800" b="1" u="sng" dirty="0">
                <a:latin typeface="FMAbhaya" panose="00000400000000000000" pitchFamily="2" charset="0"/>
                <a:ea typeface="Cambria" panose="02040503050406030204" pitchFamily="18" charset="0"/>
              </a:rPr>
              <a:t>ම්)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* </a:t>
            </a:r>
            <a:r>
              <a:rPr lang="en-US" sz="1800" b="1" dirty="0" err="1">
                <a:latin typeface="FMAbhaya" panose="00000400000000000000" pitchFamily="2" charset="0"/>
                <a:ea typeface="Cambria" panose="02040503050406030204" pitchFamily="18" charset="0"/>
              </a:rPr>
              <a:t>iy</a:t>
            </a:r>
            <a:r>
              <a:rPr lang="en-US" sz="1800" b="1" dirty="0"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800" b="1" dirty="0" err="1">
                <a:latin typeface="FMAbhaya" panose="00000400000000000000" pitchFamily="2" charset="0"/>
                <a:ea typeface="Cambria" panose="02040503050406030204" pitchFamily="18" charset="0"/>
              </a:rPr>
              <a:t>idrixfCIamfhys</a:t>
            </a:r>
            <a:r>
              <a:rPr lang="en-US" sz="1800" b="1" dirty="0"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800" b="1" dirty="0" err="1">
                <a:latin typeface="FMAbhaya" panose="00000400000000000000" pitchFamily="2" charset="0"/>
                <a:ea typeface="Cambria" panose="02040503050406030204" pitchFamily="18" charset="0"/>
              </a:rPr>
              <a:t>iu</a:t>
            </a:r>
            <a:r>
              <a:rPr lang="en-US" sz="1800" b="1" dirty="0">
                <a:latin typeface="FMAbhaya" panose="00000400000000000000" pitchFamily="2" charset="0"/>
                <a:ea typeface="Cambria" panose="02040503050406030204" pitchFamily="18" charset="0"/>
              </a:rPr>
              <a:t> l¾;Djrekaf.a </a:t>
            </a:r>
            <a:r>
              <a:rPr lang="en-US" sz="1800" b="1" dirty="0" err="1">
                <a:latin typeface="FMAbhaya" panose="00000400000000000000" pitchFamily="2" charset="0"/>
                <a:ea typeface="Cambria" panose="02040503050406030204" pitchFamily="18" charset="0"/>
              </a:rPr>
              <a:t>kï</a:t>
            </a:r>
            <a:r>
              <a:rPr lang="en-US" sz="1800" b="1" dirty="0"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800" b="1" dirty="0" err="1">
                <a:latin typeface="FMAbhaya" panose="00000400000000000000" pitchFamily="2" charset="0"/>
                <a:ea typeface="Cambria" panose="02040503050406030204" pitchFamily="18" charset="0"/>
              </a:rPr>
              <a:t>wdh;ksl</a:t>
            </a:r>
            <a:r>
              <a:rPr lang="en-US" sz="1800" b="1" dirty="0">
                <a:latin typeface="FMAbhaya" panose="00000400000000000000" pitchFamily="2" charset="0"/>
                <a:ea typeface="Cambria" panose="02040503050406030204" pitchFamily="18" charset="0"/>
              </a:rPr>
              <a:t> ,</a:t>
            </a:r>
            <a:r>
              <a:rPr lang="en-US" sz="1800" b="1" dirty="0" err="1">
                <a:latin typeface="FMAbhaya" panose="00000400000000000000" pitchFamily="2" charset="0"/>
                <a:ea typeface="Cambria" panose="02040503050406030204" pitchFamily="18" charset="0"/>
              </a:rPr>
              <a:t>smskhka</a:t>
            </a:r>
            <a:r>
              <a:rPr lang="en-US" sz="1800" b="1" dirty="0"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800" b="1" dirty="0" err="1">
                <a:latin typeface="FMAbhaya" panose="00000400000000000000" pitchFamily="2" charset="0"/>
                <a:ea typeface="Cambria" panose="02040503050406030204" pitchFamily="18" charset="0"/>
              </a:rPr>
              <a:t>iu</a:t>
            </a:r>
            <a:r>
              <a:rPr lang="en-US" sz="1800" b="1" dirty="0">
                <a:latin typeface="FMAbhaya" panose="00000400000000000000" pitchFamily="2" charset="0"/>
                <a:ea typeface="Cambria" panose="02040503050406030204" pitchFamily="18" charset="0"/>
              </a:rPr>
              <a:t>`. </a:t>
            </a:r>
            <a:r>
              <a:rPr lang="en-US" sz="1800" b="1" dirty="0" err="1">
                <a:latin typeface="FMAbhaya" panose="00000400000000000000" pitchFamily="2" charset="0"/>
                <a:ea typeface="Cambria" panose="02040503050406030204" pitchFamily="18" charset="0"/>
              </a:rPr>
              <a:t>fuys</a:t>
            </a:r>
            <a:r>
              <a:rPr lang="en-US" sz="1800" b="1" dirty="0"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800" b="1" dirty="0" err="1">
                <a:latin typeface="FMAbhaya" panose="00000400000000000000" pitchFamily="2" charset="0"/>
                <a:ea typeface="Cambria" panose="02040503050406030204" pitchFamily="18" charset="0"/>
              </a:rPr>
              <a:t>igyka</a:t>
            </a:r>
            <a:r>
              <a:rPr lang="en-US" sz="1800" b="1" dirty="0"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800" b="1" dirty="0" err="1">
                <a:latin typeface="FMAbhaya" panose="00000400000000000000" pitchFamily="2" charset="0"/>
                <a:ea typeface="Cambria" panose="02040503050406030204" pitchFamily="18" charset="0"/>
              </a:rPr>
              <a:t>lrkak</a:t>
            </a:r>
            <a:r>
              <a:rPr lang="en-US" sz="1800" b="1" dirty="0">
                <a:latin typeface="FMAbhaya" panose="00000400000000000000" pitchFamily="2" charset="0"/>
                <a:ea typeface="Cambria" panose="02040503050406030204" pitchFamily="18" charset="0"/>
              </a:rPr>
              <a:t>' uydpd¾h lÓldpd¾h </a:t>
            </a:r>
            <a:r>
              <a:rPr lang="en-US" sz="1800" b="1" dirty="0" err="1">
                <a:latin typeface="FMAbhaya" panose="00000400000000000000" pitchFamily="2" charset="0"/>
                <a:ea typeface="Cambria" panose="02040503050406030204" pitchFamily="18" charset="0"/>
              </a:rPr>
              <a:t>wdoS</a:t>
            </a:r>
            <a:r>
              <a:rPr lang="en-US" sz="1800" b="1" dirty="0"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800" b="1" dirty="0" err="1">
                <a:latin typeface="FMAbhaya" panose="00000400000000000000" pitchFamily="2" charset="0"/>
                <a:ea typeface="Cambria" panose="02040503050406030204" pitchFamily="18" charset="0"/>
              </a:rPr>
              <a:t>fhÿï</a:t>
            </a:r>
            <a:r>
              <a:rPr lang="en-US" sz="1800" b="1" dirty="0"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800" b="1" dirty="0" err="1">
                <a:latin typeface="FMAbhaya" panose="00000400000000000000" pitchFamily="2" charset="0"/>
                <a:ea typeface="Cambria" panose="02040503050406030204" pitchFamily="18" charset="0"/>
              </a:rPr>
              <a:t>kïj</a:t>
            </a:r>
            <a:r>
              <a:rPr lang="en-US" sz="1800" b="1" dirty="0">
                <a:latin typeface="FMAbhaya" panose="00000400000000000000" pitchFamily="2" charset="0"/>
                <a:ea typeface="Cambria" panose="02040503050406030204" pitchFamily="18" charset="0"/>
              </a:rPr>
              <a:t>, </a:t>
            </a:r>
            <a:r>
              <a:rPr lang="en-US" sz="1800" b="1" dirty="0" err="1">
                <a:latin typeface="FMAbhaya" panose="00000400000000000000" pitchFamily="2" charset="0"/>
                <a:ea typeface="Cambria" panose="02040503050406030204" pitchFamily="18" charset="0"/>
              </a:rPr>
              <a:t>uq,g</a:t>
            </a:r>
            <a:r>
              <a:rPr lang="en-US" sz="1800" b="1" dirty="0"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800" b="1" dirty="0" err="1">
                <a:latin typeface="FMAbhaya" panose="00000400000000000000" pitchFamily="2" charset="0"/>
                <a:ea typeface="Cambria" panose="02040503050406030204" pitchFamily="18" charset="0"/>
              </a:rPr>
              <a:t>fhoSfuka</a:t>
            </a:r>
            <a:r>
              <a:rPr lang="en-US" sz="1800" b="1" dirty="0">
                <a:latin typeface="FMAbhaya" panose="00000400000000000000" pitchFamily="2" charset="0"/>
                <a:ea typeface="Cambria" panose="02040503050406030204" pitchFamily="18" charset="0"/>
              </a:rPr>
              <a:t> j&lt;</a:t>
            </a:r>
            <a:r>
              <a:rPr lang="en-US" sz="1800" b="1" dirty="0" err="1">
                <a:latin typeface="FMAbhaya" panose="00000400000000000000" pitchFamily="2" charset="0"/>
                <a:ea typeface="Cambria" panose="02040503050406030204" pitchFamily="18" charset="0"/>
              </a:rPr>
              <a:t>lskak</a:t>
            </a:r>
            <a:r>
              <a:rPr lang="en-US" sz="1800" b="1" dirty="0">
                <a:latin typeface="FMAbhaya" panose="00000400000000000000" pitchFamily="2" charset="0"/>
                <a:ea typeface="Cambria" panose="02040503050406030204" pitchFamily="18" charset="0"/>
              </a:rPr>
              <a:t>’</a:t>
            </a:r>
          </a:p>
          <a:p>
            <a:pPr>
              <a:lnSpc>
                <a:spcPct val="100000"/>
              </a:lnSpc>
            </a:pPr>
            <a:r>
              <a:rPr lang="en-US" sz="1800" dirty="0" err="1">
                <a:solidFill>
                  <a:srgbClr val="FF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ie'hq</a:t>
            </a:r>
            <a:r>
              <a:rPr lang="en-US" sz="1800" dirty="0">
                <a:solidFill>
                  <a:srgbClr val="FF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'( </a:t>
            </a:r>
            <a:r>
              <a:rPr lang="en-US" sz="1800" dirty="0" err="1">
                <a:solidFill>
                  <a:srgbClr val="FF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bosßm;a</a:t>
            </a:r>
            <a:r>
              <a:rPr lang="en-US" sz="1800" dirty="0">
                <a:solidFill>
                  <a:srgbClr val="FF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lrk</a:t>
            </a:r>
            <a:r>
              <a:rPr lang="en-US" sz="1800" dirty="0">
                <a:solidFill>
                  <a:srgbClr val="FF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l¾;Df.a </a:t>
            </a:r>
            <a:r>
              <a:rPr lang="en-US" sz="1800" dirty="0" err="1">
                <a:solidFill>
                  <a:srgbClr val="FF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ku</a:t>
            </a:r>
            <a:r>
              <a:rPr lang="en-US" sz="1800" dirty="0">
                <a:solidFill>
                  <a:srgbClr val="FF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háka</a:t>
            </a:r>
            <a:r>
              <a:rPr lang="en-US" sz="1800" dirty="0">
                <a:solidFill>
                  <a:srgbClr val="FF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brla</a:t>
            </a:r>
            <a:r>
              <a:rPr lang="en-US" sz="1800" dirty="0">
                <a:solidFill>
                  <a:srgbClr val="FF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we`osh</a:t>
            </a:r>
            <a:r>
              <a:rPr lang="en-US" sz="1800" dirty="0">
                <a:solidFill>
                  <a:srgbClr val="FF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hq</a:t>
            </a:r>
            <a:r>
              <a:rPr lang="en-US" sz="1800" dirty="0">
                <a:solidFill>
                  <a:srgbClr val="FF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;= </a:t>
            </a:r>
            <a:r>
              <a:rPr lang="en-US" sz="1800" dirty="0" err="1">
                <a:solidFill>
                  <a:srgbClr val="FF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fõ</a:t>
            </a:r>
            <a:r>
              <a:rPr lang="en-US" sz="1800" dirty="0">
                <a:solidFill>
                  <a:srgbClr val="FF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' </a:t>
            </a:r>
          </a:p>
          <a:p>
            <a:pPr>
              <a:lnSpc>
                <a:spcPct val="100000"/>
              </a:lnSpc>
            </a:pPr>
            <a:r>
              <a:rPr lang="en-US" sz="1800" kern="1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Iskoola Pota" panose="020B0502040204020203" pitchFamily="34" charset="0"/>
              </a:rPr>
              <a:t>&lt;</a:t>
            </a:r>
            <a:r>
              <a:rPr lang="en-US" sz="1800" b="1" kern="1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Iskoola Pota" panose="020B0502040204020203" pitchFamily="34" charset="0"/>
              </a:rPr>
              <a:t>IPRC_2024_Abstract ID</a:t>
            </a:r>
            <a:r>
              <a:rPr lang="en-US" sz="1800" kern="1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Iskoola Pota" panose="020B0502040204020203" pitchFamily="34" charset="0"/>
              </a:rPr>
              <a:t>&gt; </a:t>
            </a:r>
            <a:r>
              <a:rPr lang="en-US" sz="1800" dirty="0" err="1">
                <a:solidFill>
                  <a:srgbClr val="FF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ie'hq</a:t>
            </a:r>
            <a:r>
              <a:rPr lang="en-US" sz="1800" dirty="0">
                <a:solidFill>
                  <a:srgbClr val="FF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'( </a:t>
            </a:r>
            <a:r>
              <a:rPr lang="en-US" sz="1800" dirty="0" err="1">
                <a:solidFill>
                  <a:srgbClr val="FF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Tnf.a</a:t>
            </a:r>
            <a:r>
              <a:rPr lang="en-US" sz="1800" dirty="0">
                <a:solidFill>
                  <a:srgbClr val="FF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idrixfCIamfhys</a:t>
            </a:r>
            <a:r>
              <a:rPr lang="en-US" sz="1800" dirty="0">
                <a:solidFill>
                  <a:srgbClr val="FF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wxlh</a:t>
            </a:r>
            <a:endParaRPr lang="en-US" sz="1800" dirty="0">
              <a:latin typeface="FMAbhaya" panose="00000400000000000000" pitchFamily="2" charset="0"/>
              <a:ea typeface="Cambria" panose="02040503050406030204" pitchFamily="18" charset="0"/>
            </a:endParaRPr>
          </a:p>
          <a:p>
            <a:endParaRPr lang="en-US" sz="1800" dirty="0">
              <a:latin typeface="FMAbhaya" panose="00000400000000000000" pitchFamily="2" charset="0"/>
              <a:ea typeface="Cambria" panose="02040503050406030204" pitchFamily="18" charset="0"/>
            </a:endParaRPr>
          </a:p>
          <a:p>
            <a:r>
              <a:rPr lang="en-US" sz="1800" dirty="0"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E45929-AABF-0CDB-FD98-9CE9E4D81CE4}"/>
              </a:ext>
            </a:extLst>
          </p:cNvPr>
          <p:cNvSpPr txBox="1"/>
          <p:nvPr/>
        </p:nvSpPr>
        <p:spPr>
          <a:xfrm>
            <a:off x="1963171" y="795621"/>
            <a:ext cx="74823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ie'hq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' ( f*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dfkdrej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( t*a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tï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wNh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en-US" sz="16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FMAbhaya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fyda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biaflda,fmd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; 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(Iskoola Pota)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Ndú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;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lsÍu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wksjd¾h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fõ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'  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2F55E91-A06A-A2F7-EF62-41A2F64C14B3}"/>
              </a:ext>
            </a:extLst>
          </p:cNvPr>
          <p:cNvCxnSpPr>
            <a:cxnSpLocks/>
          </p:cNvCxnSpPr>
          <p:nvPr/>
        </p:nvCxnSpPr>
        <p:spPr>
          <a:xfrm>
            <a:off x="5029200" y="1358125"/>
            <a:ext cx="0" cy="881644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2185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733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logo&#10;&#10;Description automatically generated">
            <a:extLst>
              <a:ext uri="{FF2B5EF4-FFF2-40B4-BE49-F238E27FC236}">
                <a16:creationId xmlns:a16="http://schemas.microsoft.com/office/drawing/2014/main" id="{FD36CAA9-158D-269F-C99E-56E6664A89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15" y="632298"/>
            <a:ext cx="9511488" cy="535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41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7BB3B-B692-B80B-3874-EE6B2EF04B2E}"/>
              </a:ext>
            </a:extLst>
          </p:cNvPr>
          <p:cNvSpPr txBox="1">
            <a:spLocks/>
          </p:cNvSpPr>
          <p:nvPr/>
        </p:nvSpPr>
        <p:spPr>
          <a:xfrm>
            <a:off x="703495" y="93026"/>
            <a:ext cx="11144795" cy="8420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 dirty="0" err="1">
                <a:solidFill>
                  <a:schemeClr val="accent1">
                    <a:lumMod val="50000"/>
                  </a:schemeClr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mgqk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E42F95-52D9-A9B4-6ED1-454B4DDC2437}"/>
              </a:ext>
            </a:extLst>
          </p:cNvPr>
          <p:cNvSpPr txBox="1">
            <a:spLocks/>
          </p:cNvSpPr>
          <p:nvPr/>
        </p:nvSpPr>
        <p:spPr>
          <a:xfrm>
            <a:off x="488005" y="1755412"/>
            <a:ext cx="11144795" cy="38346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latin typeface="FMAbhaya" panose="00000400000000000000" pitchFamily="2" charset="0"/>
                <a:ea typeface="Cambria" panose="02040503050406030204" pitchFamily="18" charset="0"/>
              </a:rPr>
              <a:t>ye`oskaùu</a:t>
            </a:r>
            <a:r>
              <a:rPr lang="en-US" dirty="0"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(Introduction)</a:t>
            </a:r>
            <a:endParaRPr lang="en-US" dirty="0">
              <a:latin typeface="FMAbhaya" panose="00000400000000000000" pitchFamily="2" charset="0"/>
              <a:ea typeface="Cambria" panose="02040503050406030204" pitchFamily="18" charset="0"/>
            </a:endParaRPr>
          </a:p>
          <a:p>
            <a:r>
              <a:rPr lang="en-US" dirty="0">
                <a:latin typeface="FMAbhaya" panose="00000400000000000000" pitchFamily="2" charset="0"/>
                <a:ea typeface="Cambria" panose="02040503050406030204" pitchFamily="18" charset="0"/>
              </a:rPr>
              <a:t>m¾fhaIK </a:t>
            </a:r>
            <a:r>
              <a:rPr lang="en-US" dirty="0" err="1">
                <a:latin typeface="FMAbhaya" panose="00000400000000000000" pitchFamily="2" charset="0"/>
                <a:ea typeface="Cambria" panose="02040503050406030204" pitchFamily="18" charset="0"/>
              </a:rPr>
              <a:t>wruqKq</a:t>
            </a:r>
            <a:r>
              <a:rPr lang="en-US" dirty="0"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(Research objectives)</a:t>
            </a:r>
            <a:endParaRPr lang="en-US" dirty="0">
              <a:latin typeface="FMAbhaya" panose="00000400000000000000" pitchFamily="2" charset="0"/>
              <a:ea typeface="Cambria" panose="02040503050406030204" pitchFamily="18" charset="0"/>
            </a:endParaRPr>
          </a:p>
          <a:p>
            <a:r>
              <a:rPr lang="en-US" dirty="0">
                <a:latin typeface="FMAbhaya" panose="00000400000000000000" pitchFamily="2" charset="0"/>
                <a:ea typeface="Cambria" panose="02040503050406030204" pitchFamily="18" charset="0"/>
              </a:rPr>
              <a:t>m¾fhaIK </a:t>
            </a:r>
            <a:r>
              <a:rPr lang="en-US" dirty="0" err="1">
                <a:latin typeface="FMAbhaya" panose="00000400000000000000" pitchFamily="2" charset="0"/>
                <a:ea typeface="Cambria" panose="02040503050406030204" pitchFamily="18" charset="0"/>
              </a:rPr>
              <a:t>l%ufõoh</a:t>
            </a:r>
            <a:r>
              <a:rPr lang="en-US" dirty="0"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(Methodology)</a:t>
            </a:r>
            <a:endParaRPr lang="en-US" dirty="0">
              <a:latin typeface="FMAbhaya" panose="00000400000000000000" pitchFamily="2" charset="0"/>
              <a:ea typeface="Cambria" panose="02040503050406030204" pitchFamily="18" charset="0"/>
            </a:endParaRPr>
          </a:p>
          <a:p>
            <a:r>
              <a:rPr lang="en-US" dirty="0">
                <a:latin typeface="FMAbhaya" panose="00000400000000000000" pitchFamily="2" charset="0"/>
                <a:ea typeface="Cambria" panose="02040503050406030204" pitchFamily="18" charset="0"/>
              </a:rPr>
              <a:t>m%;</a:t>
            </a:r>
            <a:r>
              <a:rPr lang="en-US" dirty="0" err="1">
                <a:latin typeface="FMAbhaya" panose="00000400000000000000" pitchFamily="2" charset="0"/>
                <a:ea typeface="Cambria" panose="02040503050406030204" pitchFamily="18" charset="0"/>
              </a:rPr>
              <a:t>sM</a:t>
            </a:r>
            <a:r>
              <a:rPr lang="en-US" dirty="0">
                <a:latin typeface="FMAbhaya" panose="00000400000000000000" pitchFamily="2" charset="0"/>
                <a:ea typeface="Cambria" panose="02040503050406030204" pitchFamily="18" charset="0"/>
              </a:rPr>
              <a:t>, </a:t>
            </a:r>
            <a:r>
              <a:rPr lang="en-US" dirty="0" err="1">
                <a:latin typeface="FMAbhaya" panose="00000400000000000000" pitchFamily="2" charset="0"/>
                <a:ea typeface="Cambria" panose="02040503050406030204" pitchFamily="18" charset="0"/>
              </a:rPr>
              <a:t>iy</a:t>
            </a:r>
            <a:r>
              <a:rPr lang="en-US" dirty="0"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FMAbhaya" panose="00000400000000000000" pitchFamily="2" charset="0"/>
                <a:ea typeface="Cambria" panose="02040503050406030204" pitchFamily="18" charset="0"/>
              </a:rPr>
              <a:t>idlÉPd</a:t>
            </a:r>
            <a:r>
              <a:rPr lang="en-US" dirty="0"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(Results and Discussions)</a:t>
            </a:r>
            <a:endParaRPr lang="en-US" dirty="0">
              <a:latin typeface="FMAbhaya" panose="00000400000000000000" pitchFamily="2" charset="0"/>
              <a:ea typeface="Cambria" panose="02040503050406030204" pitchFamily="18" charset="0"/>
            </a:endParaRPr>
          </a:p>
          <a:p>
            <a:r>
              <a:rPr lang="en-US" dirty="0">
                <a:latin typeface="FMAbhaya" panose="00000400000000000000" pitchFamily="2" charset="0"/>
                <a:ea typeface="Cambria" panose="02040503050406030204" pitchFamily="18" charset="0"/>
              </a:rPr>
              <a:t>ks.uk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(Conclusions)</a:t>
            </a:r>
            <a:endParaRPr lang="en-US" dirty="0">
              <a:latin typeface="FMAbhaya" panose="00000400000000000000" pitchFamily="2" charset="0"/>
              <a:ea typeface="Cambria" panose="02040503050406030204" pitchFamily="18" charset="0"/>
            </a:endParaRPr>
          </a:p>
          <a:p>
            <a:r>
              <a:rPr lang="en-US" dirty="0" err="1">
                <a:latin typeface="FMAbhaya" panose="00000400000000000000" pitchFamily="2" charset="0"/>
                <a:ea typeface="Cambria" panose="02040503050406030204" pitchFamily="18" charset="0"/>
              </a:rPr>
              <a:t>WmldrdkqiauD;sh</a:t>
            </a:r>
            <a:r>
              <a:rPr lang="en-US" dirty="0"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(Acknowledgements)</a:t>
            </a:r>
          </a:p>
          <a:p>
            <a:r>
              <a:rPr lang="en-US" dirty="0" err="1">
                <a:latin typeface="FMAbhaya" panose="00000400000000000000" pitchFamily="2" charset="0"/>
                <a:ea typeface="Cambria" panose="02040503050406030204" pitchFamily="18" charset="0"/>
              </a:rPr>
              <a:t>uQ,dY%h</a:t>
            </a:r>
            <a:r>
              <a:rPr lang="en-US" dirty="0"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FMAbhaya" panose="00000400000000000000" pitchFamily="2" charset="0"/>
                <a:ea typeface="Cambria" panose="02040503050406030204" pitchFamily="18" charset="0"/>
              </a:rPr>
              <a:t>kdudj,sh</a:t>
            </a:r>
            <a:r>
              <a:rPr lang="en-US" dirty="0"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(References)</a:t>
            </a:r>
            <a:endParaRPr lang="en-US" dirty="0">
              <a:latin typeface="FMAbhaya" panose="00000400000000000000" pitchFamily="2" charset="0"/>
              <a:ea typeface="Cambria" panose="02040503050406030204" pitchFamily="18" charset="0"/>
            </a:endParaRPr>
          </a:p>
          <a:p>
            <a:endParaRPr lang="en-US" dirty="0">
              <a:latin typeface="FMAbhaya" panose="00000400000000000000" pitchFamily="2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57F695-A510-E0BC-A81C-17D77987C4C6}"/>
              </a:ext>
            </a:extLst>
          </p:cNvPr>
          <p:cNvSpPr txBox="1"/>
          <p:nvPr/>
        </p:nvSpPr>
        <p:spPr>
          <a:xfrm>
            <a:off x="5680953" y="1070608"/>
            <a:ext cx="477694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ie'hq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(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bosßm;a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lsÍu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mqrdjg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iEu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ud;Dldjl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u f*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dfkdrej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( 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en-US" sz="16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FMAbhaya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fyda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(Iskoola Pota)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iy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da-DK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wl=re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j,</a:t>
            </a:r>
            <a:r>
              <a:rPr lang="da-DK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m%udKh( </a:t>
            </a:r>
            <a:r>
              <a:rPr lang="da-DK" sz="2000" b="1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48</a:t>
            </a:r>
            <a:r>
              <a:rPr lang="da-DK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Ndú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;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lsÍu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wksjd¾h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fõ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' </a:t>
            </a:r>
            <a:endParaRPr lang="en-US" sz="1600" dirty="0">
              <a:solidFill>
                <a:srgbClr val="C00000"/>
              </a:solidFill>
              <a:latin typeface="FMAbhaya" panose="000004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FADA0B-D77F-C5A8-36DD-253E4016CF51}"/>
              </a:ext>
            </a:extLst>
          </p:cNvPr>
          <p:cNvSpPr txBox="1"/>
          <p:nvPr/>
        </p:nvSpPr>
        <p:spPr>
          <a:xfrm>
            <a:off x="7190897" y="4562153"/>
            <a:ext cx="389549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ie'hq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( f*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dfkdrej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( 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en-US" sz="16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FMAbhaya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fyda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(Iskoola Pota)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iy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da-DK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wl=re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j,</a:t>
            </a:r>
            <a:r>
              <a:rPr lang="da-DK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m%udKh( </a:t>
            </a:r>
            <a:r>
              <a:rPr lang="da-DK" sz="2000" b="1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28</a:t>
            </a:r>
            <a:r>
              <a:rPr lang="da-DK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Ndú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;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lsÍu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wksjd¾h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fõ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'</a:t>
            </a:r>
            <a:endParaRPr lang="en-US" sz="1600" dirty="0">
              <a:solidFill>
                <a:srgbClr val="C00000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2A9B1BA-B82E-3E8E-7EEA-753B4E3F8960}"/>
              </a:ext>
            </a:extLst>
          </p:cNvPr>
          <p:cNvCxnSpPr>
            <a:cxnSpLocks/>
          </p:cNvCxnSpPr>
          <p:nvPr/>
        </p:nvCxnSpPr>
        <p:spPr>
          <a:xfrm flipH="1" flipV="1">
            <a:off x="6846059" y="734338"/>
            <a:ext cx="995485" cy="382151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4665550-6629-FC36-7AA5-D2C341FA69FA}"/>
              </a:ext>
            </a:extLst>
          </p:cNvPr>
          <p:cNvCxnSpPr>
            <a:cxnSpLocks/>
          </p:cNvCxnSpPr>
          <p:nvPr/>
        </p:nvCxnSpPr>
        <p:spPr>
          <a:xfrm flipH="1" flipV="1">
            <a:off x="6540250" y="3891635"/>
            <a:ext cx="1301294" cy="719847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9048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796E5-BE12-316B-431C-3BF677ABCFFB}"/>
              </a:ext>
            </a:extLst>
          </p:cNvPr>
          <p:cNvSpPr txBox="1">
            <a:spLocks/>
          </p:cNvSpPr>
          <p:nvPr/>
        </p:nvSpPr>
        <p:spPr>
          <a:xfrm>
            <a:off x="910213" y="514772"/>
            <a:ext cx="10035350" cy="8997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 dirty="0" err="1">
                <a:solidFill>
                  <a:schemeClr val="accent1">
                    <a:lumMod val="50000"/>
                  </a:schemeClr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ye`oskaùu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(Introduction)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ADA1BF-C196-5324-39C5-CF12728CAC13}"/>
              </a:ext>
            </a:extLst>
          </p:cNvPr>
          <p:cNvSpPr txBox="1">
            <a:spLocks/>
          </p:cNvSpPr>
          <p:nvPr/>
        </p:nvSpPr>
        <p:spPr>
          <a:xfrm>
            <a:off x="316009" y="1793787"/>
            <a:ext cx="11493637" cy="38346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DC4265-3C45-A3A0-8A66-1E0A5310E244}"/>
              </a:ext>
            </a:extLst>
          </p:cNvPr>
          <p:cNvSpPr txBox="1"/>
          <p:nvPr/>
        </p:nvSpPr>
        <p:spPr>
          <a:xfrm>
            <a:off x="1184555" y="2751483"/>
            <a:ext cx="97610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ie'hq</a:t>
            </a:r>
            <a:r>
              <a:rPr lang="en-US" sz="24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( </a:t>
            </a:r>
            <a:r>
              <a:rPr lang="en-US" sz="24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bosßm;a</a:t>
            </a:r>
            <a:r>
              <a:rPr lang="en-US" sz="24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lsÍu</a:t>
            </a:r>
            <a:r>
              <a:rPr lang="en-US" sz="24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mqrdjg</a:t>
            </a:r>
            <a:r>
              <a:rPr lang="en-US" sz="24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u wka;¾.;fha </a:t>
            </a:r>
          </a:p>
          <a:p>
            <a:pPr algn="just"/>
            <a:r>
              <a:rPr lang="en-US" sz="24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f*</a:t>
            </a:r>
            <a:r>
              <a:rPr lang="en-US" sz="24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dfkdrej</a:t>
            </a:r>
            <a:r>
              <a:rPr lang="en-US" sz="24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( </a:t>
            </a:r>
            <a:r>
              <a:rPr lang="en-US" sz="2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en-US" sz="2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FMAbhaya</a:t>
            </a:r>
            <a:r>
              <a:rPr lang="en-US" sz="2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en-US" sz="24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fyda</a:t>
            </a:r>
            <a:r>
              <a:rPr lang="en-US" sz="24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2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(Iskoola Pota) </a:t>
            </a:r>
            <a:r>
              <a:rPr lang="en-US" sz="24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iy</a:t>
            </a:r>
            <a:r>
              <a:rPr lang="en-US" sz="2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da-DK" sz="24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wl=re</a:t>
            </a:r>
            <a:r>
              <a:rPr lang="en-US" sz="24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j,</a:t>
            </a:r>
            <a:r>
              <a:rPr lang="da-DK" sz="24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m%udKh( 24 </a:t>
            </a:r>
            <a:r>
              <a:rPr lang="en-US" sz="24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Ndú</a:t>
            </a:r>
            <a:r>
              <a:rPr lang="en-US" sz="24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; </a:t>
            </a:r>
            <a:r>
              <a:rPr lang="en-US" sz="24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lsÍu</a:t>
            </a:r>
            <a:r>
              <a:rPr lang="en-US" sz="24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wksjd¾h </a:t>
            </a:r>
            <a:r>
              <a:rPr lang="en-US" sz="24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fõ</a:t>
            </a:r>
            <a:r>
              <a:rPr lang="en-US" sz="24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’</a:t>
            </a:r>
          </a:p>
          <a:p>
            <a:pPr algn="just"/>
            <a:endParaRPr lang="en-US" sz="2400" dirty="0">
              <a:solidFill>
                <a:srgbClr val="C00000"/>
              </a:solidFill>
              <a:latin typeface="FMAbhaya" panose="00000400000000000000" pitchFamily="2" charset="0"/>
              <a:ea typeface="Cambria" panose="0204050305040603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602371-D8F0-327C-704F-0D4E62BAAE30}"/>
              </a:ext>
            </a:extLst>
          </p:cNvPr>
          <p:cNvSpPr txBox="1"/>
          <p:nvPr/>
        </p:nvSpPr>
        <p:spPr>
          <a:xfrm>
            <a:off x="1050890" y="1562954"/>
            <a:ext cx="58000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Tnf.a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FMAbhaya" panose="00000400000000000000" pitchFamily="2" charset="0"/>
              </a:rPr>
              <a:t>idrixfCIamfhys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FMAbhaya" panose="00000400000000000000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FMAbhaya" panose="00000400000000000000" pitchFamily="2" charset="0"/>
              </a:rPr>
              <a:t>ye`oskaùu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FMAbhaya" panose="00000400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Introduction of your research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FMAbhaya" panose="00000400000000000000" pitchFamily="2" charset="0"/>
              </a:rPr>
              <a:t>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AE2754-F8B9-CF3E-1594-355F29456E45}"/>
              </a:ext>
            </a:extLst>
          </p:cNvPr>
          <p:cNvSpPr txBox="1"/>
          <p:nvPr/>
        </p:nvSpPr>
        <p:spPr>
          <a:xfrm>
            <a:off x="1184555" y="4284929"/>
            <a:ext cx="8477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Note: (</a:t>
            </a:r>
            <a:r>
              <a:rPr lang="en-US" sz="2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FMAbhaya</a:t>
            </a:r>
            <a:r>
              <a:rPr lang="en-US" sz="2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 or (Iskoola Pota) font size 24 must be used in body text of the entire presentation</a:t>
            </a:r>
          </a:p>
        </p:txBody>
      </p:sp>
    </p:spTree>
    <p:extLst>
      <p:ext uri="{BB962C8B-B14F-4D97-AF65-F5344CB8AC3E}">
        <p14:creationId xmlns:p14="http://schemas.microsoft.com/office/powerpoint/2010/main" val="2957866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9B334-5D23-B08D-EA26-7FEC8612AD51}"/>
              </a:ext>
            </a:extLst>
          </p:cNvPr>
          <p:cNvSpPr txBox="1">
            <a:spLocks/>
          </p:cNvSpPr>
          <p:nvPr/>
        </p:nvSpPr>
        <p:spPr>
          <a:xfrm>
            <a:off x="797671" y="794088"/>
            <a:ext cx="10035350" cy="8997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m¾fhaIK </a:t>
            </a:r>
            <a:r>
              <a:rPr lang="en-US" sz="4800" b="1" dirty="0" err="1">
                <a:solidFill>
                  <a:schemeClr val="accent1">
                    <a:lumMod val="50000"/>
                  </a:schemeClr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wruqKq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(Research Objectives) </a:t>
            </a:r>
          </a:p>
        </p:txBody>
      </p:sp>
    </p:spTree>
    <p:extLst>
      <p:ext uri="{BB962C8B-B14F-4D97-AF65-F5344CB8AC3E}">
        <p14:creationId xmlns:p14="http://schemas.microsoft.com/office/powerpoint/2010/main" val="624807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92C28-0AD2-0BB7-92E8-EADF0BBB9246}"/>
              </a:ext>
            </a:extLst>
          </p:cNvPr>
          <p:cNvSpPr txBox="1">
            <a:spLocks/>
          </p:cNvSpPr>
          <p:nvPr/>
        </p:nvSpPr>
        <p:spPr>
          <a:xfrm>
            <a:off x="783604" y="723749"/>
            <a:ext cx="10035350" cy="8997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m¾fhaIK </a:t>
            </a:r>
            <a:r>
              <a:rPr lang="en-US" sz="4800" b="1" dirty="0" err="1">
                <a:solidFill>
                  <a:schemeClr val="accent1">
                    <a:lumMod val="50000"/>
                  </a:schemeClr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l%ufõoh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(Methodology)</a:t>
            </a:r>
          </a:p>
        </p:txBody>
      </p:sp>
    </p:spTree>
    <p:extLst>
      <p:ext uri="{BB962C8B-B14F-4D97-AF65-F5344CB8AC3E}">
        <p14:creationId xmlns:p14="http://schemas.microsoft.com/office/powerpoint/2010/main" val="2912991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A2E57-49EC-9EEB-5BEB-6E53AEC899B6}"/>
              </a:ext>
            </a:extLst>
          </p:cNvPr>
          <p:cNvSpPr txBox="1">
            <a:spLocks/>
          </p:cNvSpPr>
          <p:nvPr/>
        </p:nvSpPr>
        <p:spPr>
          <a:xfrm>
            <a:off x="1093093" y="273583"/>
            <a:ext cx="10035350" cy="8997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m%;</a:t>
            </a:r>
            <a:r>
              <a:rPr lang="en-US" sz="4800" b="1" dirty="0" err="1">
                <a:solidFill>
                  <a:schemeClr val="accent1">
                    <a:lumMod val="50000"/>
                  </a:schemeClr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sM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, </a:t>
            </a:r>
            <a:r>
              <a:rPr lang="en-US" sz="4800" b="1" dirty="0" err="1">
                <a:solidFill>
                  <a:schemeClr val="accent1">
                    <a:lumMod val="50000"/>
                  </a:schemeClr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iy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4800" b="1" dirty="0" err="1">
                <a:solidFill>
                  <a:schemeClr val="accent1">
                    <a:lumMod val="50000"/>
                  </a:schemeClr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idlÉPd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(Results and Discussions)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D5D7E9EF-2655-8DA7-80F1-792251C810EB}"/>
              </a:ext>
            </a:extLst>
          </p:cNvPr>
          <p:cNvSpPr txBox="1">
            <a:spLocks/>
          </p:cNvSpPr>
          <p:nvPr/>
        </p:nvSpPr>
        <p:spPr>
          <a:xfrm>
            <a:off x="346428" y="1367564"/>
            <a:ext cx="11144795" cy="38346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BF06E7F9-02CA-A665-8944-33EDA3AD1D41}"/>
              </a:ext>
            </a:extLst>
          </p:cNvPr>
          <p:cNvGraphicFramePr>
            <a:graphicFrameLocks noGrp="1"/>
          </p:cNvGraphicFramePr>
          <p:nvPr/>
        </p:nvGraphicFramePr>
        <p:xfrm>
          <a:off x="492142" y="3157337"/>
          <a:ext cx="3313059" cy="1213386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104353">
                  <a:extLst>
                    <a:ext uri="{9D8B030D-6E8A-4147-A177-3AD203B41FA5}">
                      <a16:colId xmlns:a16="http://schemas.microsoft.com/office/drawing/2014/main" val="3492526534"/>
                    </a:ext>
                  </a:extLst>
                </a:gridCol>
                <a:gridCol w="1104353">
                  <a:extLst>
                    <a:ext uri="{9D8B030D-6E8A-4147-A177-3AD203B41FA5}">
                      <a16:colId xmlns:a16="http://schemas.microsoft.com/office/drawing/2014/main" val="1654241927"/>
                    </a:ext>
                  </a:extLst>
                </a:gridCol>
                <a:gridCol w="1104353">
                  <a:extLst>
                    <a:ext uri="{9D8B030D-6E8A-4147-A177-3AD203B41FA5}">
                      <a16:colId xmlns:a16="http://schemas.microsoft.com/office/drawing/2014/main" val="3684566975"/>
                    </a:ext>
                  </a:extLst>
                </a:gridCol>
              </a:tblGrid>
              <a:tr h="404462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</a:t>
                      </a:r>
                      <a:r>
                        <a:rPr lang="en-US" baseline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01</a:t>
                      </a:r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Title</a:t>
                      </a:r>
                      <a:r>
                        <a:rPr lang="en-US" baseline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03</a:t>
                      </a:r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6480412"/>
                  </a:ext>
                </a:extLst>
              </a:tr>
              <a:tr h="404462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Data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91924"/>
                  </a:ext>
                </a:extLst>
              </a:tr>
              <a:tr h="404462">
                <a:tc>
                  <a:txBody>
                    <a:bodyPr/>
                    <a:lstStyle/>
                    <a:p>
                      <a:r>
                        <a:rPr lang="en-US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Data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176773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D759FE08-1289-9A94-ED14-DD0206EB65D5}"/>
              </a:ext>
            </a:extLst>
          </p:cNvPr>
          <p:cNvSpPr txBox="1"/>
          <p:nvPr/>
        </p:nvSpPr>
        <p:spPr>
          <a:xfrm>
            <a:off x="4506315" y="3762001"/>
            <a:ext cx="4099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FMAbhaya" panose="00000400000000000000" pitchFamily="2" charset="0"/>
                <a:ea typeface="Cambria" panose="02040503050406030204" pitchFamily="18" charset="0"/>
              </a:rPr>
              <a:t>rEmh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 01 : (</a:t>
            </a:r>
            <a:r>
              <a:rPr lang="en-US" sz="1600" dirty="0" err="1">
                <a:latin typeface="FMAbhaya" panose="00000400000000000000" pitchFamily="2" charset="0"/>
                <a:ea typeface="Cambria" panose="02040503050406030204" pitchFamily="18" charset="0"/>
              </a:rPr>
              <a:t>ud;Dldj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f*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dfkdrej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( 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en-US" sz="16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FMAbhaya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fyda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(Iskoola Pota)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iy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da-DK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wl=re m%udKh( 18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A6560F2-B8F4-0758-CAF4-2C205EC9A0A9}"/>
              </a:ext>
            </a:extLst>
          </p:cNvPr>
          <p:cNvSpPr txBox="1"/>
          <p:nvPr/>
        </p:nvSpPr>
        <p:spPr>
          <a:xfrm>
            <a:off x="1093093" y="1325831"/>
            <a:ext cx="97921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ie'hq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( j.="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rEmigyka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"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m%ia;dr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iy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iólrK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i`oyd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wdlD;s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Ndú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;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lrkak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' j.="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rEmigyka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"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m%ia;dr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iy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iólrKj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,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ud;Dldj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i`oyd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f*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dfkdrej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( 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en-US" sz="16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FMAbhaya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fyda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(Iskoola Pota)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iy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da-DK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wl=re m%udKh( 18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Ndú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;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lsÍu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wksjd¾h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fõ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'  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D8526C8-224C-12FC-0F41-F473561C3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909" y="2147304"/>
            <a:ext cx="1583408" cy="1583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D5217EBA-7B11-A49C-9974-993AA60B9526}"/>
              </a:ext>
            </a:extLst>
          </p:cNvPr>
          <p:cNvSpPr txBox="1"/>
          <p:nvPr/>
        </p:nvSpPr>
        <p:spPr>
          <a:xfrm>
            <a:off x="439302" y="2243893"/>
            <a:ext cx="39127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FMAbhaya" panose="00000400000000000000" pitchFamily="2" charset="0"/>
                <a:ea typeface="Cambria" panose="02040503050406030204" pitchFamily="18" charset="0"/>
              </a:rPr>
              <a:t>j.=j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 01: (</a:t>
            </a:r>
            <a:r>
              <a:rPr lang="en-US" sz="1600" dirty="0" err="1">
                <a:latin typeface="FMAbhaya" panose="00000400000000000000" pitchFamily="2" charset="0"/>
                <a:ea typeface="Cambria" panose="02040503050406030204" pitchFamily="18" charset="0"/>
              </a:rPr>
              <a:t>ud;Dldj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f*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dfkdrej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( 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en-US" sz="16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FMAbhaya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fyda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(Iskoola Pota)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iy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da-DK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wl=re m%udKh( 18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E42541A-CC85-6AC0-6764-B431D24FEDEF}"/>
              </a:ext>
            </a:extLst>
          </p:cNvPr>
          <p:cNvSpPr txBox="1"/>
          <p:nvPr/>
        </p:nvSpPr>
        <p:spPr>
          <a:xfrm>
            <a:off x="404176" y="4412456"/>
            <a:ext cx="3947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FMAbhaya" panose="00000400000000000000" pitchFamily="2" charset="0"/>
                <a:ea typeface="Cambria" panose="02040503050406030204" pitchFamily="18" charset="0"/>
              </a:rPr>
              <a:t>Wmqgd</a:t>
            </a:r>
            <a:r>
              <a:rPr lang="en-US" sz="1400" dirty="0">
                <a:latin typeface="FMAbhaya" panose="00000400000000000000" pitchFamily="2" charset="0"/>
                <a:ea typeface="Cambria" panose="02040503050406030204" pitchFamily="18" charset="0"/>
              </a:rPr>
              <a:t> .</a:t>
            </a:r>
            <a:r>
              <a:rPr lang="en-US" sz="1400" dirty="0" err="1">
                <a:latin typeface="FMAbhaya" panose="00000400000000000000" pitchFamily="2" charset="0"/>
                <a:ea typeface="Cambria" panose="02040503050406030204" pitchFamily="18" charset="0"/>
              </a:rPr>
              <a:t>ekSu$uQ,dY%h</a:t>
            </a:r>
            <a:r>
              <a:rPr lang="en-US" sz="1400" dirty="0">
                <a:latin typeface="FMAbhaya" panose="00000400000000000000" pitchFamily="2" charset="0"/>
                <a:ea typeface="Cambria" panose="02040503050406030204" pitchFamily="18" charset="0"/>
              </a:rPr>
              <a:t> (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f*</a:t>
            </a:r>
            <a:r>
              <a:rPr lang="en-US" sz="14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dfkdrej</a:t>
            </a:r>
            <a:r>
              <a:rPr lang="en-US" sz="14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( 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en-US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FMAbhaya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en-US" sz="14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fyda</a:t>
            </a:r>
            <a:r>
              <a:rPr lang="en-US" sz="14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(Iskoola Pota) </a:t>
            </a:r>
            <a:r>
              <a:rPr lang="en-US" sz="14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iy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da-DK" sz="14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wl=re m%udKh( 14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7FC211-A4D2-30FB-BD0A-29595A029A7B}"/>
              </a:ext>
            </a:extLst>
          </p:cNvPr>
          <p:cNvSpPr txBox="1"/>
          <p:nvPr/>
        </p:nvSpPr>
        <p:spPr>
          <a:xfrm>
            <a:off x="4506315" y="4528258"/>
            <a:ext cx="34488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FMAbhaya" panose="00000400000000000000" pitchFamily="2" charset="0"/>
                <a:ea typeface="Cambria" panose="02040503050406030204" pitchFamily="18" charset="0"/>
              </a:rPr>
              <a:t>Wmqgd</a:t>
            </a:r>
            <a:r>
              <a:rPr lang="en-US" sz="1400" dirty="0">
                <a:latin typeface="FMAbhaya" panose="00000400000000000000" pitchFamily="2" charset="0"/>
                <a:ea typeface="Cambria" panose="02040503050406030204" pitchFamily="18" charset="0"/>
              </a:rPr>
              <a:t> .</a:t>
            </a:r>
            <a:r>
              <a:rPr lang="en-US" sz="1400" dirty="0" err="1">
                <a:latin typeface="FMAbhaya" panose="00000400000000000000" pitchFamily="2" charset="0"/>
                <a:ea typeface="Cambria" panose="02040503050406030204" pitchFamily="18" charset="0"/>
              </a:rPr>
              <a:t>ekSu$uQ,dY%h</a:t>
            </a:r>
            <a:r>
              <a:rPr lang="en-US" sz="1400" dirty="0">
                <a:latin typeface="FMAbhaya" panose="00000400000000000000" pitchFamily="2" charset="0"/>
                <a:ea typeface="Cambria" panose="02040503050406030204" pitchFamily="18" charset="0"/>
              </a:rPr>
              <a:t> (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f*</a:t>
            </a:r>
            <a:r>
              <a:rPr lang="en-US" sz="14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dfkdrej</a:t>
            </a:r>
            <a:r>
              <a:rPr lang="en-US" sz="14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( 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en-US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FMAbhaya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en-US" sz="14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fyda</a:t>
            </a:r>
            <a:r>
              <a:rPr lang="en-US" sz="14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(Iskoola Pota) </a:t>
            </a:r>
            <a:r>
              <a:rPr lang="en-US" sz="14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iy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da-DK" sz="14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wl=re m%udKh( 14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275997-1238-8CC6-D516-1550BAF7BF4F}"/>
              </a:ext>
            </a:extLst>
          </p:cNvPr>
          <p:cNvSpPr txBox="1"/>
          <p:nvPr/>
        </p:nvSpPr>
        <p:spPr>
          <a:xfrm>
            <a:off x="8428461" y="3730712"/>
            <a:ext cx="36846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FMAbhaya" panose="00000400000000000000" pitchFamily="2" charset="0"/>
                <a:ea typeface="Cambria" panose="02040503050406030204" pitchFamily="18" charset="0"/>
              </a:rPr>
              <a:t>m%ia;drh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 01 : (</a:t>
            </a:r>
            <a:r>
              <a:rPr lang="en-US" sz="1600" dirty="0" err="1">
                <a:latin typeface="FMAbhaya" panose="00000400000000000000" pitchFamily="2" charset="0"/>
                <a:ea typeface="Cambria" panose="02040503050406030204" pitchFamily="18" charset="0"/>
              </a:rPr>
              <a:t>ud;Dldj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f*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dfkdrej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(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en-US" sz="16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FMAbhaya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fyda</a:t>
            </a:r>
            <a:r>
              <a:rPr lang="en-US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(Iskoola Pota) </a:t>
            </a:r>
            <a:r>
              <a:rPr lang="en-US" sz="16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iy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da-DK" sz="16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wl=re m%udKh( 18</a:t>
            </a:r>
            <a:r>
              <a:rPr lang="en-US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Picture 4" descr="A graph with blue dots and a line&#10;&#10;Description automatically generated">
            <a:extLst>
              <a:ext uri="{FF2B5EF4-FFF2-40B4-BE49-F238E27FC236}">
                <a16:creationId xmlns:a16="http://schemas.microsoft.com/office/drawing/2014/main" id="{FF5D6C8E-560F-D78D-E569-E4EEE5DE83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5643" y="1918014"/>
            <a:ext cx="2743200" cy="16668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F5996D8-E984-7F45-D950-934C5FF86565}"/>
              </a:ext>
            </a:extLst>
          </p:cNvPr>
          <p:cNvSpPr txBox="1"/>
          <p:nvPr/>
        </p:nvSpPr>
        <p:spPr>
          <a:xfrm>
            <a:off x="8432010" y="4475106"/>
            <a:ext cx="3684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FMAbhaya" panose="00000400000000000000" pitchFamily="2" charset="0"/>
                <a:ea typeface="Cambria" panose="02040503050406030204" pitchFamily="18" charset="0"/>
              </a:rPr>
              <a:t>uQ,dY%h</a:t>
            </a:r>
            <a:r>
              <a:rPr lang="en-US" sz="1400" dirty="0">
                <a:latin typeface="FMAbhaya" panose="00000400000000000000" pitchFamily="2" charset="0"/>
                <a:ea typeface="Cambria" panose="02040503050406030204" pitchFamily="18" charset="0"/>
              </a:rPr>
              <a:t> ( </a:t>
            </a:r>
            <a:r>
              <a:rPr lang="en-US" sz="14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f*</a:t>
            </a:r>
            <a:r>
              <a:rPr lang="en-US" sz="14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dfkdrej</a:t>
            </a:r>
            <a:r>
              <a:rPr lang="en-US" sz="14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( 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en-US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FMAbhaya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en-US" sz="14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fyda</a:t>
            </a:r>
            <a:r>
              <a:rPr lang="en-US" sz="14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(Iskoola Pota) </a:t>
            </a:r>
            <a:r>
              <a:rPr lang="en-US" sz="14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iy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da-DK" sz="14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wl=re m%udKh( 14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22589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83F64-A401-F520-6228-91826A9297AF}"/>
              </a:ext>
            </a:extLst>
          </p:cNvPr>
          <p:cNvSpPr txBox="1">
            <a:spLocks/>
          </p:cNvSpPr>
          <p:nvPr/>
        </p:nvSpPr>
        <p:spPr>
          <a:xfrm>
            <a:off x="1078325" y="625275"/>
            <a:ext cx="10035350" cy="8997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ks.uk 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(Conclusions)</a:t>
            </a:r>
          </a:p>
        </p:txBody>
      </p:sp>
    </p:spTree>
    <p:extLst>
      <p:ext uri="{BB962C8B-B14F-4D97-AF65-F5344CB8AC3E}">
        <p14:creationId xmlns:p14="http://schemas.microsoft.com/office/powerpoint/2010/main" val="2944499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28BE4-05BB-9880-DE77-5780185BCF09}"/>
              </a:ext>
            </a:extLst>
          </p:cNvPr>
          <p:cNvSpPr txBox="1">
            <a:spLocks/>
          </p:cNvSpPr>
          <p:nvPr/>
        </p:nvSpPr>
        <p:spPr>
          <a:xfrm>
            <a:off x="896145" y="892561"/>
            <a:ext cx="10035350" cy="8997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 dirty="0" err="1">
                <a:solidFill>
                  <a:schemeClr val="accent1">
                    <a:lumMod val="50000"/>
                  </a:schemeClr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WmldrdkqiauD;sh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(Acknowledgements)</a:t>
            </a:r>
          </a:p>
        </p:txBody>
      </p:sp>
    </p:spTree>
    <p:extLst>
      <p:ext uri="{BB962C8B-B14F-4D97-AF65-F5344CB8AC3E}">
        <p14:creationId xmlns:p14="http://schemas.microsoft.com/office/powerpoint/2010/main" val="666720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056EAFF-6512-ABE5-43DA-BA9AAF77F5F5}"/>
              </a:ext>
            </a:extLst>
          </p:cNvPr>
          <p:cNvSpPr txBox="1">
            <a:spLocks/>
          </p:cNvSpPr>
          <p:nvPr/>
        </p:nvSpPr>
        <p:spPr>
          <a:xfrm>
            <a:off x="1078325" y="695614"/>
            <a:ext cx="10035350" cy="8997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 dirty="0" err="1">
                <a:solidFill>
                  <a:schemeClr val="accent1">
                    <a:lumMod val="50000"/>
                  </a:schemeClr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uQ,dY%h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4800" b="1" dirty="0" err="1">
                <a:solidFill>
                  <a:schemeClr val="accent1">
                    <a:lumMod val="50000"/>
                  </a:schemeClr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kdudj,sh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(References)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164AADE-E275-B5E0-AE34-CE99D11BF5ED}"/>
              </a:ext>
            </a:extLst>
          </p:cNvPr>
          <p:cNvSpPr txBox="1">
            <a:spLocks/>
          </p:cNvSpPr>
          <p:nvPr/>
        </p:nvSpPr>
        <p:spPr>
          <a:xfrm>
            <a:off x="376805" y="1913205"/>
            <a:ext cx="10515600" cy="396175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Note: Use APA 7</a:t>
            </a:r>
            <a:r>
              <a:rPr lang="en-US" baseline="30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edition for the references  </a:t>
            </a:r>
          </a:p>
          <a:p>
            <a:r>
              <a:rPr lang="en-US" sz="28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ie'hq</a:t>
            </a:r>
            <a:r>
              <a:rPr lang="en-US" sz="28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(</a:t>
            </a:r>
            <a:r>
              <a:rPr lang="en-US" sz="28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uQ,dY%h</a:t>
            </a:r>
            <a:r>
              <a:rPr lang="en-US" sz="28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kdudj,sh</a:t>
            </a:r>
            <a:r>
              <a:rPr lang="en-US" sz="28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i`oyd</a:t>
            </a:r>
            <a:r>
              <a:rPr lang="en-US" sz="28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APA 7</a:t>
            </a:r>
            <a:r>
              <a:rPr lang="en-US" baseline="30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jk</a:t>
            </a:r>
            <a:r>
              <a:rPr lang="en-US" sz="28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ixialrKh</a:t>
            </a:r>
            <a:r>
              <a:rPr lang="en-US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Ndú</a:t>
            </a:r>
            <a:r>
              <a:rPr lang="en-US" sz="2800" dirty="0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; </a:t>
            </a:r>
            <a:r>
              <a:rPr lang="en-US" sz="2800" dirty="0" err="1">
                <a:solidFill>
                  <a:srgbClr val="C00000"/>
                </a:solidFill>
                <a:latin typeface="FMAbhaya" panose="00000400000000000000" pitchFamily="2" charset="0"/>
                <a:ea typeface="Cambria" panose="02040503050406030204" pitchFamily="18" charset="0"/>
              </a:rPr>
              <a:t>lrkak</a:t>
            </a:r>
            <a:endParaRPr lang="en-US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774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2983</TotalTime>
  <Words>696</Words>
  <Application>Microsoft Office PowerPoint</Application>
  <PresentationFormat>Widescreen</PresentationFormat>
  <Paragraphs>49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</vt:lpstr>
      <vt:lpstr>FMAbhaya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FGS faculty office</dc:creator>
  <cp:lastModifiedBy>Admin </cp:lastModifiedBy>
  <cp:revision>150</cp:revision>
  <dcterms:created xsi:type="dcterms:W3CDTF">2023-11-09T19:05:48Z</dcterms:created>
  <dcterms:modified xsi:type="dcterms:W3CDTF">2024-11-05T13:54:51Z</dcterms:modified>
</cp:coreProperties>
</file>