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9" r:id="rId3"/>
    <p:sldId id="266" r:id="rId4"/>
    <p:sldId id="265" r:id="rId5"/>
    <p:sldId id="261" r:id="rId6"/>
    <p:sldId id="274" r:id="rId7"/>
    <p:sldId id="263" r:id="rId8"/>
    <p:sldId id="264" r:id="rId9"/>
    <p:sldId id="269" r:id="rId10"/>
    <p:sldId id="267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848"/>
    <a:srgbClr val="BC7895"/>
    <a:srgbClr val="7FB0B5"/>
    <a:srgbClr val="622227"/>
    <a:srgbClr val="9A7DB7"/>
    <a:srgbClr val="532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3441-1D38-1E7F-7152-7B71CB965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9F0FA-7EFD-3F45-B683-32EFF74A0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2CCA-CB88-9C51-9AF2-08846505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3AEED-41FF-17EB-9B7A-1703199E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B761B-216B-1B2A-15E3-D582E592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7B5B-0776-132D-C879-C6986382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D492E-788D-38F1-025B-63A8BA8B9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9BF8D-5F39-8DB1-3665-DBC1281C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5D1F4-9F88-0E9C-3167-DF9FBC2E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FC02-25BD-FA89-33E7-F6914FF5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3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CCC2D-5FDD-8AD9-A927-5D6764A70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36ADA-4766-392E-A889-711596B2C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5E4D8-7BE6-070C-E3FF-B0F8A6FE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7C64F-1B7D-38E4-D20D-32588CBE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96619-1A23-1D72-C978-7644AFB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26E28-D440-0A58-15AD-56D3F92E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AC8B2-2651-5C2C-F74C-853C67B4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83E42-78BD-5A7B-F543-23371218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EB29-AE8A-3305-C3CE-594DF49C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ACFA4-F66A-6555-C414-E19E92D3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95A2-D48D-1E92-E9EB-F30255FD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903C1-5313-2D2C-77F9-58A27135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3A57C-EA14-9DE7-042B-45283E11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4B0F3-62CD-D1F9-FA20-28A6BDC4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541C-F4F1-BF5F-6190-2A99B7F4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34A5-95B0-A348-FABC-76FE3AA9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EE35-A893-1969-6138-807E68559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31786-C366-3107-6049-187725513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EA15A-7484-A693-1978-2394282D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2C681-F59B-F083-6BD9-FF38567B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6620D-4E53-AA0B-E4C2-CB0F27BB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2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637C-1313-8CB6-BC12-6E92F0FA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074C3-4790-8CC0-DEDE-7EC3FFFF8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38577-DCCC-78B7-B98E-2AC16E0EB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47ABF-2F3D-3837-DE43-2EA35F31C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5C0D5-C350-C61C-5FAB-99B70847D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96B0F-4610-C76B-A732-0C549009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1675B-20D5-3144-E006-8E3C3ADA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C522E-502D-6A60-D1FE-52630DE4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3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C67C-7931-E2F8-F776-FC05DBB9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ACDC3-E07D-E764-4577-105D33B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8F0C5-299C-4467-CFA1-A29B13E4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A828D-B699-8754-C8CF-B6713770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8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5BE41-DB21-3A19-52E4-44336065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21D39-4FB3-9896-9630-83A41A798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2902D-3510-BC0F-7C3A-6B14EF83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9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73AD-A67C-E9F5-A722-1657E03EB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AEB9E-FB2B-AA83-E465-C4713745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8A9E1-F78A-9FFB-FFC5-C01D0AC8D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910D7-339D-5930-5ECD-3D35E299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9D49D-92B3-0023-17AE-FF59C4C9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AB75-9845-DF4B-6EA1-6EC1E13A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3CC1-4620-47AB-DD74-1AC97148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84E92-5DD6-A6CA-2195-D4CCC424A7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76547-487B-D5D4-E092-F543BD408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7F461-D5A4-619E-2EC9-4D5C7083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A3376-0B9A-8F8F-69AB-39D742F5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14BDD-254D-BA72-ECE5-3076A63B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0D0A7-BDC7-CD89-15B1-CE3761BC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5AB77-40C7-2CA4-A685-EB55A02EB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E632F-F64A-7B1A-CAA2-9DED18CF0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BBAC-2999-4E49-B962-91701DBCD0A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C072A-344C-4CEB-BEC7-216C6343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9F6C-C434-C4A0-BA58-FA59EAA2E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03BD-B794-45B1-8B07-2BFBB4D5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2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4F00128-3186-8997-6A8A-E7F55ED4350E}"/>
              </a:ext>
            </a:extLst>
          </p:cNvPr>
          <p:cNvSpPr txBox="1">
            <a:spLocks/>
          </p:cNvSpPr>
          <p:nvPr/>
        </p:nvSpPr>
        <p:spPr>
          <a:xfrm>
            <a:off x="201737" y="1987442"/>
            <a:ext cx="11788526" cy="10777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idrixfCIamfhys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(Abstract)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ud;Dldj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CF95C54-9D95-A0AA-A9BA-FF522CDBEB14}"/>
              </a:ext>
            </a:extLst>
          </p:cNvPr>
          <p:cNvSpPr txBox="1">
            <a:spLocks/>
          </p:cNvSpPr>
          <p:nvPr/>
        </p:nvSpPr>
        <p:spPr>
          <a:xfrm>
            <a:off x="2616739" y="3733394"/>
            <a:ext cx="6712085" cy="18891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u="sng" dirty="0" err="1">
                <a:latin typeface="FMAbhaya" panose="00000400000000000000" pitchFamily="2" charset="0"/>
                <a:ea typeface="Cambria" panose="02040503050406030204" pitchFamily="18" charset="0"/>
              </a:rPr>
              <a:t>bosßm;a</a:t>
            </a:r>
            <a:r>
              <a:rPr lang="en-US" sz="1800" b="1" u="sng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u="sng" dirty="0" err="1">
                <a:latin typeface="FMAbhaya" panose="00000400000000000000" pitchFamily="2" charset="0"/>
                <a:ea typeface="Cambria" panose="02040503050406030204" pitchFamily="18" charset="0"/>
              </a:rPr>
              <a:t>lrk</a:t>
            </a:r>
            <a:r>
              <a:rPr lang="en-US" sz="1800" b="1" u="sng" dirty="0">
                <a:latin typeface="FMAbhaya" panose="00000400000000000000" pitchFamily="2" charset="0"/>
                <a:ea typeface="Cambria" panose="02040503050406030204" pitchFamily="18" charset="0"/>
              </a:rPr>
              <a:t> l¾;Df.a </a:t>
            </a:r>
            <a:r>
              <a:rPr lang="en-US" sz="1800" b="1" u="sng" dirty="0" err="1">
                <a:latin typeface="FMAbhaya" panose="00000400000000000000" pitchFamily="2" charset="0"/>
                <a:ea typeface="Cambria" panose="02040503050406030204" pitchFamily="18" charset="0"/>
              </a:rPr>
              <a:t>ku</a:t>
            </a:r>
            <a:r>
              <a:rPr lang="en-US" sz="1800" b="1" u="sng" dirty="0">
                <a:latin typeface="FMAbhaya" panose="00000400000000000000" pitchFamily="2" charset="0"/>
                <a:ea typeface="Cambria" panose="02040503050406030204" pitchFamily="18" charset="0"/>
              </a:rPr>
              <a:t> ^k</a:t>
            </a:r>
            <a:r>
              <a:rPr lang="si-LK" sz="1800" b="1" u="sng" dirty="0">
                <a:latin typeface="FMAbhaya" panose="00000400000000000000" pitchFamily="2" charset="0"/>
                <a:ea typeface="Cambria" panose="02040503050406030204" pitchFamily="18" charset="0"/>
              </a:rPr>
              <a:t>ම්)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*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idrixfCIamfhys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iu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l¾;Djrekaf.a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kï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wdh;ksl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,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smskhka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iu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`.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fuys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igyka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lrkak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' uydpd¾h lÓldpd¾h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wdoS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fhÿï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kïj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,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uq,g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fhoSfuka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 j&lt;</a:t>
            </a:r>
            <a:r>
              <a:rPr lang="en-US" sz="1800" b="1" dirty="0" err="1">
                <a:latin typeface="FMAbhaya" panose="00000400000000000000" pitchFamily="2" charset="0"/>
                <a:ea typeface="Cambria" panose="02040503050406030204" pitchFamily="18" charset="0"/>
              </a:rPr>
              <a:t>lskak</a:t>
            </a:r>
            <a:r>
              <a:rPr lang="en-US" sz="1800" b="1" dirty="0">
                <a:latin typeface="FMAbhaya" panose="00000400000000000000" pitchFamily="2" charset="0"/>
                <a:ea typeface="Cambria" panose="02040503050406030204" pitchFamily="18" charset="0"/>
              </a:rPr>
              <a:t>’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'(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bosßm;a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lrk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l¾;Df.a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ku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háka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brla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we`osh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hq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;=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</a:t>
            </a:r>
          </a:p>
          <a:p>
            <a:pPr>
              <a:lnSpc>
                <a:spcPct val="100000"/>
              </a:lnSpc>
            </a:pPr>
            <a:r>
              <a:rPr lang="en-U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&lt;</a:t>
            </a:r>
            <a:r>
              <a:rPr lang="en-US" sz="18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IPRC_2024_Abstract ID</a:t>
            </a:r>
            <a:r>
              <a:rPr lang="en-U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'(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Tnf.a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idrixfCIamfhys</a:t>
            </a:r>
            <a:r>
              <a:rPr lang="en-US" sz="1800" dirty="0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wxlh</a:t>
            </a:r>
            <a:endParaRPr lang="en-US" sz="1800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endParaRPr lang="en-US" sz="1800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sz="1800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45929-AABF-0CDB-FD98-9CE9E4D81CE4}"/>
              </a:ext>
            </a:extLst>
          </p:cNvPr>
          <p:cNvSpPr txBox="1"/>
          <p:nvPr/>
        </p:nvSpPr>
        <p:spPr>
          <a:xfrm>
            <a:off x="1963171" y="795621"/>
            <a:ext cx="7482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( 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t*a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tï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wNh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biaflda,fmd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wksjd¾h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2F55E91-A06A-A2F7-EF62-41A2F64C14B3}"/>
              </a:ext>
            </a:extLst>
          </p:cNvPr>
          <p:cNvCxnSpPr>
            <a:cxnSpLocks/>
          </p:cNvCxnSpPr>
          <p:nvPr/>
        </p:nvCxnSpPr>
        <p:spPr>
          <a:xfrm>
            <a:off x="5029200" y="1358125"/>
            <a:ext cx="0" cy="881644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18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FD36CAA9-158D-269F-C99E-56E6664A8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5" y="632298"/>
            <a:ext cx="9511488" cy="535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BB3B-B692-B80B-3874-EE6B2EF04B2E}"/>
              </a:ext>
            </a:extLst>
          </p:cNvPr>
          <p:cNvSpPr txBox="1">
            <a:spLocks/>
          </p:cNvSpPr>
          <p:nvPr/>
        </p:nvSpPr>
        <p:spPr>
          <a:xfrm>
            <a:off x="703495" y="93026"/>
            <a:ext cx="11144795" cy="84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mgqk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42F95-52D9-A9B4-6ED1-454B4DDC2437}"/>
              </a:ext>
            </a:extLst>
          </p:cNvPr>
          <p:cNvSpPr txBox="1">
            <a:spLocks/>
          </p:cNvSpPr>
          <p:nvPr/>
        </p:nvSpPr>
        <p:spPr>
          <a:xfrm>
            <a:off x="488005" y="1755412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ye`oskaùu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(Introduction)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m¾fhaIK 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wruqKq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(Research objectives)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m¾fhaIK 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l%ufõoh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(Methodology)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m%;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sM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idlÉPd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(Results and Discussions)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ks.uk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(Conclusions)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WmldrdkqiauD;sh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(Acknowledgements)</a:t>
            </a:r>
          </a:p>
          <a:p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uQ,dY%h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FMAbhaya" panose="00000400000000000000" pitchFamily="2" charset="0"/>
                <a:ea typeface="Cambria" panose="02040503050406030204" pitchFamily="18" charset="0"/>
              </a:rPr>
              <a:t>kdudj,sh</a:t>
            </a:r>
            <a:r>
              <a:rPr lang="en-US" dirty="0"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(References)</a:t>
            </a:r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endParaRPr lang="en-US" dirty="0">
              <a:latin typeface="FMAbhaya" panose="00000400000000000000" pitchFamily="2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57F695-A510-E0BC-A81C-17D77987C4C6}"/>
              </a:ext>
            </a:extLst>
          </p:cNvPr>
          <p:cNvSpPr txBox="1"/>
          <p:nvPr/>
        </p:nvSpPr>
        <p:spPr>
          <a:xfrm>
            <a:off x="5680953" y="1070608"/>
            <a:ext cx="47769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bosßm;a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mqrdjg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ud;Dldjl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u 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j,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m%udKh( </a:t>
            </a:r>
            <a:r>
              <a:rPr lang="da-DK" sz="2000" b="1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48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wksjd¾h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</a:t>
            </a:r>
            <a:endParaRPr lang="en-US" sz="1600" dirty="0">
              <a:solidFill>
                <a:srgbClr val="C00000"/>
              </a:solidFill>
              <a:latin typeface="FMAbhaya" panose="000004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ADA0B-D77F-C5A8-36DD-253E4016CF51}"/>
              </a:ext>
            </a:extLst>
          </p:cNvPr>
          <p:cNvSpPr txBox="1"/>
          <p:nvPr/>
        </p:nvSpPr>
        <p:spPr>
          <a:xfrm>
            <a:off x="7190897" y="4562153"/>
            <a:ext cx="38954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j,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m%udKh( </a:t>
            </a:r>
            <a:r>
              <a:rPr lang="da-DK" sz="2000" b="1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28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wksjd¾h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A9B1BA-B82E-3E8E-7EEA-753B4E3F8960}"/>
              </a:ext>
            </a:extLst>
          </p:cNvPr>
          <p:cNvCxnSpPr>
            <a:cxnSpLocks/>
          </p:cNvCxnSpPr>
          <p:nvPr/>
        </p:nvCxnSpPr>
        <p:spPr>
          <a:xfrm flipH="1" flipV="1">
            <a:off x="6846059" y="734338"/>
            <a:ext cx="995485" cy="38215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665550-6629-FC36-7AA5-D2C341FA69FA}"/>
              </a:ext>
            </a:extLst>
          </p:cNvPr>
          <p:cNvCxnSpPr>
            <a:cxnSpLocks/>
          </p:cNvCxnSpPr>
          <p:nvPr/>
        </p:nvCxnSpPr>
        <p:spPr>
          <a:xfrm flipH="1" flipV="1">
            <a:off x="6540250" y="3891635"/>
            <a:ext cx="1301294" cy="71984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04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96E5-BE12-316B-431C-3BF677ABCFFB}"/>
              </a:ext>
            </a:extLst>
          </p:cNvPr>
          <p:cNvSpPr txBox="1">
            <a:spLocks/>
          </p:cNvSpPr>
          <p:nvPr/>
        </p:nvSpPr>
        <p:spPr>
          <a:xfrm>
            <a:off x="910213" y="514772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ye`oskaùu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(Introduction)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DA1BF-C196-5324-39C5-CF12728CAC13}"/>
              </a:ext>
            </a:extLst>
          </p:cNvPr>
          <p:cNvSpPr txBox="1">
            <a:spLocks/>
          </p:cNvSpPr>
          <p:nvPr/>
        </p:nvSpPr>
        <p:spPr>
          <a:xfrm>
            <a:off x="316009" y="1793787"/>
            <a:ext cx="11493637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C4265-3C45-A3A0-8A66-1E0A5310E244}"/>
              </a:ext>
            </a:extLst>
          </p:cNvPr>
          <p:cNvSpPr txBox="1"/>
          <p:nvPr/>
        </p:nvSpPr>
        <p:spPr>
          <a:xfrm>
            <a:off x="1184555" y="2751483"/>
            <a:ext cx="9761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bosßm;a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mqrdjg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u wka;¾.;fha </a:t>
            </a:r>
          </a:p>
          <a:p>
            <a:pPr algn="just"/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j,</a:t>
            </a:r>
            <a:r>
              <a:rPr lang="da-DK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m%udKh( 24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wksjd¾h </a:t>
            </a:r>
            <a:r>
              <a:rPr lang="en-US" sz="2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2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’</a:t>
            </a:r>
          </a:p>
          <a:p>
            <a:pPr algn="just"/>
            <a:endParaRPr lang="en-US" sz="2400" dirty="0">
              <a:solidFill>
                <a:srgbClr val="C00000"/>
              </a:solidFill>
              <a:latin typeface="FMAbhaya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02371-D8F0-327C-704F-0D4E62BAAE30}"/>
              </a:ext>
            </a:extLst>
          </p:cNvPr>
          <p:cNvSpPr txBox="1"/>
          <p:nvPr/>
        </p:nvSpPr>
        <p:spPr>
          <a:xfrm>
            <a:off x="1050890" y="1562954"/>
            <a:ext cx="5800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Tnf.a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</a:rPr>
              <a:t>idrixfCIamfhys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</a:rPr>
              <a:t>ye`oskaùu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FMAbhaya" panose="000004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Introduction of your research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FMAbhaya" panose="00000400000000000000" pitchFamily="2" charset="0"/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E2754-F8B9-CF3E-1594-355F29456E45}"/>
              </a:ext>
            </a:extLst>
          </p:cNvPr>
          <p:cNvSpPr txBox="1"/>
          <p:nvPr/>
        </p:nvSpPr>
        <p:spPr>
          <a:xfrm>
            <a:off x="1184555" y="4284929"/>
            <a:ext cx="847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(</a:t>
            </a:r>
            <a:r>
              <a:rPr lang="en-US" sz="2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or (Iskoola Pota) font size 24 must be used in body text of the entire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5786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B334-5D23-B08D-EA26-7FEC8612AD51}"/>
              </a:ext>
            </a:extLst>
          </p:cNvPr>
          <p:cNvSpPr txBox="1">
            <a:spLocks/>
          </p:cNvSpPr>
          <p:nvPr/>
        </p:nvSpPr>
        <p:spPr>
          <a:xfrm>
            <a:off x="797671" y="794088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m¾fhaIK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wruqKq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(Research Objectives) </a:t>
            </a:r>
          </a:p>
        </p:txBody>
      </p:sp>
    </p:spTree>
    <p:extLst>
      <p:ext uri="{BB962C8B-B14F-4D97-AF65-F5344CB8AC3E}">
        <p14:creationId xmlns:p14="http://schemas.microsoft.com/office/powerpoint/2010/main" val="62480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2C28-0AD2-0BB7-92E8-EADF0BBB9246}"/>
              </a:ext>
            </a:extLst>
          </p:cNvPr>
          <p:cNvSpPr txBox="1">
            <a:spLocks/>
          </p:cNvSpPr>
          <p:nvPr/>
        </p:nvSpPr>
        <p:spPr>
          <a:xfrm>
            <a:off x="783604" y="723749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m¾fhaIK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l%ufõoh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(Methodology)</a:t>
            </a:r>
          </a:p>
        </p:txBody>
      </p:sp>
    </p:spTree>
    <p:extLst>
      <p:ext uri="{BB962C8B-B14F-4D97-AF65-F5344CB8AC3E}">
        <p14:creationId xmlns:p14="http://schemas.microsoft.com/office/powerpoint/2010/main" val="291299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2E57-49EC-9EEB-5BEB-6E53AEC899B6}"/>
              </a:ext>
            </a:extLst>
          </p:cNvPr>
          <p:cNvSpPr txBox="1">
            <a:spLocks/>
          </p:cNvSpPr>
          <p:nvPr/>
        </p:nvSpPr>
        <p:spPr>
          <a:xfrm>
            <a:off x="1093093" y="273583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m%;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sM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,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idlÉPd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(Results and Discussions)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5D7E9EF-2655-8DA7-80F1-792251C810EB}"/>
              </a:ext>
            </a:extLst>
          </p:cNvPr>
          <p:cNvSpPr txBox="1">
            <a:spLocks/>
          </p:cNvSpPr>
          <p:nvPr/>
        </p:nvSpPr>
        <p:spPr>
          <a:xfrm>
            <a:off x="346428" y="1367564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F06E7F9-02CA-A665-8944-33EDA3AD1D41}"/>
              </a:ext>
            </a:extLst>
          </p:cNvPr>
          <p:cNvGraphicFramePr>
            <a:graphicFrameLocks noGrp="1"/>
          </p:cNvGraphicFramePr>
          <p:nvPr/>
        </p:nvGraphicFramePr>
        <p:xfrm>
          <a:off x="492142" y="3157337"/>
          <a:ext cx="3313059" cy="121338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04353">
                  <a:extLst>
                    <a:ext uri="{9D8B030D-6E8A-4147-A177-3AD203B41FA5}">
                      <a16:colId xmlns:a16="http://schemas.microsoft.com/office/drawing/2014/main" val="3492526534"/>
                    </a:ext>
                  </a:extLst>
                </a:gridCol>
                <a:gridCol w="1104353">
                  <a:extLst>
                    <a:ext uri="{9D8B030D-6E8A-4147-A177-3AD203B41FA5}">
                      <a16:colId xmlns:a16="http://schemas.microsoft.com/office/drawing/2014/main" val="1654241927"/>
                    </a:ext>
                  </a:extLst>
                </a:gridCol>
                <a:gridCol w="1104353">
                  <a:extLst>
                    <a:ext uri="{9D8B030D-6E8A-4147-A177-3AD203B41FA5}">
                      <a16:colId xmlns:a16="http://schemas.microsoft.com/office/drawing/2014/main" val="3684566975"/>
                    </a:ext>
                  </a:extLst>
                </a:gridCol>
              </a:tblGrid>
              <a:tr h="404462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</a:t>
                      </a:r>
                      <a:r>
                        <a:rPr lang="en-US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01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Title</a:t>
                      </a:r>
                      <a:r>
                        <a:rPr lang="en-US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03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80412"/>
                  </a:ext>
                </a:extLst>
              </a:tr>
              <a:tr h="404462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Data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1924"/>
                  </a:ext>
                </a:extLst>
              </a:tr>
              <a:tr h="404462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Data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7677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759FE08-1289-9A94-ED14-DD0206EB65D5}"/>
              </a:ext>
            </a:extLst>
          </p:cNvPr>
          <p:cNvSpPr txBox="1"/>
          <p:nvPr/>
        </p:nvSpPr>
        <p:spPr>
          <a:xfrm>
            <a:off x="4506315" y="3762001"/>
            <a:ext cx="4099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FMAbhaya" panose="00000400000000000000" pitchFamily="2" charset="0"/>
                <a:ea typeface="Cambria" panose="02040503050406030204" pitchFamily="18" charset="0"/>
              </a:rPr>
              <a:t>rEmh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01 : (</a:t>
            </a:r>
            <a:r>
              <a:rPr lang="en-US" sz="1600" dirty="0" err="1">
                <a:latin typeface="FMAbhaya" panose="00000400000000000000" pitchFamily="2" charset="0"/>
                <a:ea typeface="Cambria" panose="02040503050406030204" pitchFamily="18" charset="0"/>
              </a:rPr>
              <a:t>ud;Dldj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m%udKh( 18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6560F2-B8F4-0758-CAF4-2C205EC9A0A9}"/>
              </a:ext>
            </a:extLst>
          </p:cNvPr>
          <p:cNvSpPr txBox="1"/>
          <p:nvPr/>
        </p:nvSpPr>
        <p:spPr>
          <a:xfrm>
            <a:off x="1093093" y="1325831"/>
            <a:ext cx="979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j.="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rEmigyka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"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m%ia;dr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iólrK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i`oyd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wdlD;s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lrkak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j.="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rEmigyka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"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m%ia;dr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iólrKj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ud;Dldj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i`oyd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m%udKh( 18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lsÍu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wksjd¾h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fõ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' 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8526C8-224C-12FC-0F41-F473561C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909" y="2147304"/>
            <a:ext cx="1583408" cy="158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5217EBA-7B11-A49C-9974-993AA60B9526}"/>
              </a:ext>
            </a:extLst>
          </p:cNvPr>
          <p:cNvSpPr txBox="1"/>
          <p:nvPr/>
        </p:nvSpPr>
        <p:spPr>
          <a:xfrm>
            <a:off x="439302" y="2243893"/>
            <a:ext cx="3912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MAbhaya" panose="00000400000000000000" pitchFamily="2" charset="0"/>
                <a:ea typeface="Cambria" panose="02040503050406030204" pitchFamily="18" charset="0"/>
              </a:rPr>
              <a:t>j.=j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01: (</a:t>
            </a:r>
            <a:r>
              <a:rPr lang="en-US" sz="1600" dirty="0" err="1">
                <a:latin typeface="FMAbhaya" panose="00000400000000000000" pitchFamily="2" charset="0"/>
                <a:ea typeface="Cambria" panose="02040503050406030204" pitchFamily="18" charset="0"/>
              </a:rPr>
              <a:t>ud;Dldj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m%udKh( 18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42541A-CC85-6AC0-6764-B431D24FEDEF}"/>
              </a:ext>
            </a:extLst>
          </p:cNvPr>
          <p:cNvSpPr txBox="1"/>
          <p:nvPr/>
        </p:nvSpPr>
        <p:spPr>
          <a:xfrm>
            <a:off x="404176" y="4412456"/>
            <a:ext cx="3947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FMAbhaya" panose="00000400000000000000" pitchFamily="2" charset="0"/>
                <a:ea typeface="Cambria" panose="02040503050406030204" pitchFamily="18" charset="0"/>
              </a:rPr>
              <a:t>Wmqgd</a:t>
            </a:r>
            <a:r>
              <a:rPr lang="en-US" sz="1400" dirty="0">
                <a:latin typeface="FMAbhaya" panose="00000400000000000000" pitchFamily="2" charset="0"/>
                <a:ea typeface="Cambria" panose="02040503050406030204" pitchFamily="18" charset="0"/>
              </a:rPr>
              <a:t> .</a:t>
            </a:r>
            <a:r>
              <a:rPr lang="en-US" sz="1400" dirty="0" err="1">
                <a:latin typeface="FMAbhaya" panose="00000400000000000000" pitchFamily="2" charset="0"/>
                <a:ea typeface="Cambria" panose="02040503050406030204" pitchFamily="18" charset="0"/>
              </a:rPr>
              <a:t>ekSu$uQ,dY%h</a:t>
            </a:r>
            <a:r>
              <a:rPr lang="en-US" sz="1400" dirty="0">
                <a:latin typeface="FMAbhaya" panose="00000400000000000000" pitchFamily="2" charset="0"/>
                <a:ea typeface="Cambria" panose="02040503050406030204" pitchFamily="18" charset="0"/>
              </a:rPr>
              <a:t> (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m%udKh( 14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FC211-A4D2-30FB-BD0A-29595A029A7B}"/>
              </a:ext>
            </a:extLst>
          </p:cNvPr>
          <p:cNvSpPr txBox="1"/>
          <p:nvPr/>
        </p:nvSpPr>
        <p:spPr>
          <a:xfrm>
            <a:off x="4506315" y="4528258"/>
            <a:ext cx="344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FMAbhaya" panose="00000400000000000000" pitchFamily="2" charset="0"/>
                <a:ea typeface="Cambria" panose="02040503050406030204" pitchFamily="18" charset="0"/>
              </a:rPr>
              <a:t>Wmqgd</a:t>
            </a:r>
            <a:r>
              <a:rPr lang="en-US" sz="1400" dirty="0">
                <a:latin typeface="FMAbhaya" panose="00000400000000000000" pitchFamily="2" charset="0"/>
                <a:ea typeface="Cambria" panose="02040503050406030204" pitchFamily="18" charset="0"/>
              </a:rPr>
              <a:t> .</a:t>
            </a:r>
            <a:r>
              <a:rPr lang="en-US" sz="1400" dirty="0" err="1">
                <a:latin typeface="FMAbhaya" panose="00000400000000000000" pitchFamily="2" charset="0"/>
                <a:ea typeface="Cambria" panose="02040503050406030204" pitchFamily="18" charset="0"/>
              </a:rPr>
              <a:t>ekSu$uQ,dY%h</a:t>
            </a:r>
            <a:r>
              <a:rPr lang="en-US" sz="1400" dirty="0">
                <a:latin typeface="FMAbhaya" panose="00000400000000000000" pitchFamily="2" charset="0"/>
                <a:ea typeface="Cambria" panose="02040503050406030204" pitchFamily="18" charset="0"/>
              </a:rPr>
              <a:t> (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m%udKh( 14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275997-1238-8CC6-D516-1550BAF7BF4F}"/>
              </a:ext>
            </a:extLst>
          </p:cNvPr>
          <p:cNvSpPr txBox="1"/>
          <p:nvPr/>
        </p:nvSpPr>
        <p:spPr>
          <a:xfrm>
            <a:off x="8428461" y="3730712"/>
            <a:ext cx="3684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FMAbhaya" panose="00000400000000000000" pitchFamily="2" charset="0"/>
                <a:ea typeface="Cambria" panose="02040503050406030204" pitchFamily="18" charset="0"/>
              </a:rPr>
              <a:t>m%ia;drh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01 : (</a:t>
            </a:r>
            <a:r>
              <a:rPr lang="en-US" sz="1600" dirty="0" err="1">
                <a:latin typeface="FMAbhaya" panose="00000400000000000000" pitchFamily="2" charset="0"/>
                <a:ea typeface="Cambria" panose="02040503050406030204" pitchFamily="18" charset="0"/>
              </a:rPr>
              <a:t>ud;Dldj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6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6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6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m%udKh( 18</a:t>
            </a: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A graph with blue dots and a line&#10;&#10;Description automatically generated">
            <a:extLst>
              <a:ext uri="{FF2B5EF4-FFF2-40B4-BE49-F238E27FC236}">
                <a16:creationId xmlns:a16="http://schemas.microsoft.com/office/drawing/2014/main" id="{FF5D6C8E-560F-D78D-E569-E4EEE5DE83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643" y="1918014"/>
            <a:ext cx="2743200" cy="1666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5996D8-E984-7F45-D950-934C5FF86565}"/>
              </a:ext>
            </a:extLst>
          </p:cNvPr>
          <p:cNvSpPr txBox="1"/>
          <p:nvPr/>
        </p:nvSpPr>
        <p:spPr>
          <a:xfrm>
            <a:off x="8432010" y="4475106"/>
            <a:ext cx="3684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FMAbhaya" panose="00000400000000000000" pitchFamily="2" charset="0"/>
                <a:ea typeface="Cambria" panose="02040503050406030204" pitchFamily="18" charset="0"/>
              </a:rPr>
              <a:t>uQ,dY%h</a:t>
            </a:r>
            <a:r>
              <a:rPr lang="en-US" sz="1400" dirty="0">
                <a:latin typeface="FMAbhaya" panose="00000400000000000000" pitchFamily="2" charset="0"/>
                <a:ea typeface="Cambria" panose="02040503050406030204" pitchFamily="18" charset="0"/>
              </a:rPr>
              <a:t> ( 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f*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dfkdrej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FMAbhaya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fyda</a:t>
            </a:r>
            <a:r>
              <a:rPr lang="en-US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(Iskoola Pota) </a:t>
            </a:r>
            <a:r>
              <a:rPr lang="en-US" sz="14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iy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14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wl=re m%udKh( 14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258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3F64-A401-F520-6228-91826A9297AF}"/>
              </a:ext>
            </a:extLst>
          </p:cNvPr>
          <p:cNvSpPr txBox="1">
            <a:spLocks/>
          </p:cNvSpPr>
          <p:nvPr/>
        </p:nvSpPr>
        <p:spPr>
          <a:xfrm>
            <a:off x="1078325" y="625275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ks.uk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(Conclusions)</a:t>
            </a:r>
          </a:p>
        </p:txBody>
      </p:sp>
    </p:spTree>
    <p:extLst>
      <p:ext uri="{BB962C8B-B14F-4D97-AF65-F5344CB8AC3E}">
        <p14:creationId xmlns:p14="http://schemas.microsoft.com/office/powerpoint/2010/main" val="294449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28BE4-05BB-9880-DE77-5780185BCF09}"/>
              </a:ext>
            </a:extLst>
          </p:cNvPr>
          <p:cNvSpPr txBox="1">
            <a:spLocks/>
          </p:cNvSpPr>
          <p:nvPr/>
        </p:nvSpPr>
        <p:spPr>
          <a:xfrm>
            <a:off x="896145" y="892561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WmldrdkqiauD;sh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(Acknowledgements)</a:t>
            </a:r>
          </a:p>
        </p:txBody>
      </p:sp>
    </p:spTree>
    <p:extLst>
      <p:ext uri="{BB962C8B-B14F-4D97-AF65-F5344CB8AC3E}">
        <p14:creationId xmlns:p14="http://schemas.microsoft.com/office/powerpoint/2010/main" val="66672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56EAFF-6512-ABE5-43DA-BA9AAF77F5F5}"/>
              </a:ext>
            </a:extLst>
          </p:cNvPr>
          <p:cNvSpPr txBox="1">
            <a:spLocks/>
          </p:cNvSpPr>
          <p:nvPr/>
        </p:nvSpPr>
        <p:spPr>
          <a:xfrm>
            <a:off x="1078325" y="695614"/>
            <a:ext cx="10035350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uQ,dY%h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kdudj,sh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(References)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64AADE-E275-B5E0-AE34-CE99D11BF5ED}"/>
              </a:ext>
            </a:extLst>
          </p:cNvPr>
          <p:cNvSpPr txBox="1">
            <a:spLocks/>
          </p:cNvSpPr>
          <p:nvPr/>
        </p:nvSpPr>
        <p:spPr>
          <a:xfrm>
            <a:off x="376805" y="1913205"/>
            <a:ext cx="10515600" cy="39617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Use APA 7</a:t>
            </a:r>
            <a:r>
              <a:rPr lang="en-US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edition for the references  </a:t>
            </a:r>
          </a:p>
          <a:p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ie'hq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(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uQ,dY%h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kdudj,sh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i`oyd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APA 7</a:t>
            </a:r>
            <a:r>
              <a:rPr lang="en-US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jk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ixialrKh</a:t>
            </a:r>
            <a:r>
              <a:rPr lang="en-US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Ndú</a:t>
            </a:r>
            <a:r>
              <a:rPr lang="en-US" sz="2800" dirty="0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; </a:t>
            </a:r>
            <a:r>
              <a:rPr lang="en-US" sz="2800" dirty="0" err="1">
                <a:solidFill>
                  <a:srgbClr val="C00000"/>
                </a:solidFill>
                <a:latin typeface="FMAbhaya" panose="00000400000000000000" pitchFamily="2" charset="0"/>
                <a:ea typeface="Cambria" panose="02040503050406030204" pitchFamily="18" charset="0"/>
              </a:rPr>
              <a:t>lrkak</a:t>
            </a:r>
            <a:endParaRPr lang="en-US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7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696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FMAbhaya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FGS faculty office</dc:creator>
  <cp:lastModifiedBy>Admin </cp:lastModifiedBy>
  <cp:revision>150</cp:revision>
  <dcterms:created xsi:type="dcterms:W3CDTF">2023-11-09T19:05:48Z</dcterms:created>
  <dcterms:modified xsi:type="dcterms:W3CDTF">2024-11-05T13:54:51Z</dcterms:modified>
</cp:coreProperties>
</file>