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9319D-CA6B-4B45-A7D9-BEBC7C0C446E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72E29-C37D-4F8D-8583-3B9FE891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7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6B340-AE92-44FA-82D1-174AB71D6420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08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365125"/>
            <a:ext cx="11772900" cy="125447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" y="1825625"/>
            <a:ext cx="11772900" cy="4117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8D92-6BC1-44DA-8138-4BF3DE5330D6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4458" y="365125"/>
            <a:ext cx="3429892" cy="56070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365125"/>
            <a:ext cx="10090840" cy="5607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0C0D-9990-4647-A6EC-06B93F84AEAB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16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9" y="365126"/>
            <a:ext cx="11820525" cy="7683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99" y="1825625"/>
            <a:ext cx="11820525" cy="416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C036-8658-4A5C-94EC-4FA239569970}" type="datetime1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8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29D8-25B2-485F-B18C-F5D8F56D515E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35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1EC-7240-4920-80CC-86D9159E731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E51-FAAE-43FE-90BD-27974A187743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43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5C4-4B7D-4A1A-8DE1-0B4E2D71790A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71A4-9398-42E2-AC4A-E50D9D899230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04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B7D2-A049-4B9D-BBA3-BFED6084F2A8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6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14459"/>
            <a:ext cx="4216434" cy="164294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7" y="857251"/>
            <a:ext cx="6618287" cy="500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55592"/>
            <a:ext cx="4216434" cy="3913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1F6-1303-4979-8807-2C055BE7FF41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38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C8B8203-13E6-458E-8E68-B14682569A7D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ICLIM –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A82A73C-ADB7-49AC-9E2D-69CC7FB5F5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E052AA3-364D-4B78-9E11-2579DA2F5F87}"/>
              </a:ext>
            </a:extLst>
          </p:cNvPr>
          <p:cNvSpPr txBox="1">
            <a:spLocks/>
          </p:cNvSpPr>
          <p:nvPr/>
        </p:nvSpPr>
        <p:spPr>
          <a:xfrm>
            <a:off x="96568" y="4688579"/>
            <a:ext cx="11608505" cy="8518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FFC000"/>
                </a:solidFill>
              </a:rPr>
              <a:t>Utilization of Cloud Computing Application for the Development of University Library System in Sri Lanka – (Font Size – 22</a:t>
            </a:r>
            <a:r>
              <a:rPr lang="en-US" sz="2200" b="1" dirty="0">
                <a:solidFill>
                  <a:srgbClr val="FFC000"/>
                </a:solidFill>
              </a:rPr>
              <a:t>, Font - Times New Roman (Headings))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1A7533D-A1D0-47F0-B70D-411FBE12A141}"/>
              </a:ext>
            </a:extLst>
          </p:cNvPr>
          <p:cNvSpPr txBox="1">
            <a:spLocks/>
          </p:cNvSpPr>
          <p:nvPr/>
        </p:nvSpPr>
        <p:spPr>
          <a:xfrm>
            <a:off x="96568" y="5909687"/>
            <a:ext cx="7896475" cy="622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0" i="0" u="none" strike="noStrike" cap="none">
                <a:solidFill>
                  <a:srgbClr val="F9AF0B"/>
                </a:solidFill>
                <a:latin typeface="Cambria" panose="02040503050406030204" pitchFamily="18" charset="0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dirty="0" smtClean="0">
                <a:solidFill>
                  <a:schemeClr val="bg1"/>
                </a:solidFill>
              </a:rPr>
              <a:t>P.W.A.S.D Ransara– </a:t>
            </a:r>
            <a:r>
              <a:rPr lang="en-US" dirty="0">
                <a:solidFill>
                  <a:schemeClr val="bg1"/>
                </a:solidFill>
              </a:rPr>
              <a:t>(Font Size – 20, Font – Times New Roman (Headings))</a:t>
            </a:r>
          </a:p>
        </p:txBody>
      </p:sp>
    </p:spTree>
    <p:extLst>
      <p:ext uri="{BB962C8B-B14F-4D97-AF65-F5344CB8AC3E}">
        <p14:creationId xmlns:p14="http://schemas.microsoft.com/office/powerpoint/2010/main" val="234786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71A4-9398-42E2-AC4A-E50D9D899230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6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A999-74B8-4D9D-AA2C-5368128B2998}" type="datetime1">
              <a:rPr lang="en-US" smtClean="0"/>
              <a:t>11/3/2023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C036-8658-4A5C-94EC-4FA239569970}" type="datetime1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1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31EC-7240-4920-80CC-86D9159E731C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CE51-FAAE-43FE-90BD-27974A187743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25C4-4B7D-4A1A-8DE1-0B4E2D71790A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9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B7D2-A049-4B9D-BBA3-BFED6084F2A8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8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01F6-1303-4979-8807-2C055BE7FF41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ICLIM – 2023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A73C-ADB7-49AC-9E2D-69CC7FB5F5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6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87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Kelaniya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shana</dc:creator>
  <cp:lastModifiedBy>shana</cp:lastModifiedBy>
  <cp:revision>14</cp:revision>
  <dcterms:created xsi:type="dcterms:W3CDTF">2023-06-03T08:53:45Z</dcterms:created>
  <dcterms:modified xsi:type="dcterms:W3CDTF">2023-11-03T07:20:16Z</dcterms:modified>
</cp:coreProperties>
</file>