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196E4-FB3F-4839-8323-ECB946703B7C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DB19F-661C-4714-B113-17D67F84B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red and green text&#10;&#10;AI-generated content may be incorrect.">
            <a:extLst>
              <a:ext uri="{FF2B5EF4-FFF2-40B4-BE49-F238E27FC236}">
                <a16:creationId xmlns:a16="http://schemas.microsoft.com/office/drawing/2014/main" id="{40DBDD44-5E98-EBBF-FC11-0BAE091991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5" y="6300216"/>
            <a:ext cx="1240470" cy="42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3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A8F18-8EFB-54AE-5826-090B3E15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8791D-99EC-4946-386D-B29EF08B5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517F-9E55-A909-ACEC-C5895C885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56D90F-617F-4AE9-88CB-B31F79283F5F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ECCAD-87BD-A1E0-6B4A-B451A2610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C1D9D-EAFA-6C64-9AE8-6ED9C50B2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86ACB5-32C9-44E3-B368-B41727999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5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white background&#10;&#10;AI-generated content may be incorrect.">
            <a:extLst>
              <a:ext uri="{FF2B5EF4-FFF2-40B4-BE49-F238E27FC236}">
                <a16:creationId xmlns:a16="http://schemas.microsoft.com/office/drawing/2014/main" id="{B0ECF05C-FA96-B800-1D68-17EA8B4BCEF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0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F4B0F-DD18-3E47-9DC6-15972D2E4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65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Mr. Asitha Amarakoon</dc:creator>
  <cp:lastModifiedBy>Mr. Asitha Amarakoon</cp:lastModifiedBy>
  <cp:revision>4</cp:revision>
  <dcterms:created xsi:type="dcterms:W3CDTF">2025-02-15T14:10:47Z</dcterms:created>
  <dcterms:modified xsi:type="dcterms:W3CDTF">2025-02-15T14:46:07Z</dcterms:modified>
</cp:coreProperties>
</file>