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76" r:id="rId6"/>
    <p:sldId id="277" r:id="rId7"/>
    <p:sldId id="278" r:id="rId8"/>
    <p:sldId id="279" r:id="rId9"/>
    <p:sldId id="280" r:id="rId10"/>
    <p:sldId id="281"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848"/>
    <a:srgbClr val="BC7895"/>
    <a:srgbClr val="7FB0B5"/>
    <a:srgbClr val="622227"/>
    <a:srgbClr val="9A7DB7"/>
    <a:srgbClr val="532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93441-1D38-1E7F-7152-7B71CB9651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09F0FA-7EFD-3F45-B683-32EFF74A01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9E2CCA-CB88-9C51-9AF2-088465054A32}"/>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F743AEED-41FF-17EB-9B7A-1703199E6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BB761B-216B-1B2A-15E3-D582E592AC71}"/>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4768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7B5B-0776-132D-C879-C698638234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ED492E-788D-38F1-025B-63A8BA8B99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F9BF8D-5F39-8DB1-3665-DBC1281CB4D9}"/>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CC05D1F4-9F88-0E9C-3167-DF9FBC2E2C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5EFC02-25BD-FA89-33E7-F6914FF5280C}"/>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169136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9CCC2D-5FDD-8AD9-A927-5D6764A70B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B36ADA-4766-392E-A889-711596B2CE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5E4D8-7BE6-070C-E3FF-B0F8A6FEDEF8}"/>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8317C64F-1B7D-38E4-D20D-32588CBE95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C96619-1A23-1D72-C978-7644AFB3FBC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34401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6E28-D440-0A58-15AD-56D3F92E52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1AC8B2-2651-5C2C-F74C-853C67B4F9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B83E42-78BD-5A7B-F543-23371218D554}"/>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8130EB29-AE8A-3305-C3CE-594DF49CCD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ACFA4-F66A-6555-C414-E19E92D31AF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6467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95A2-D48D-1E92-E9EB-F30255FDD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B903C1-5313-2D2C-77F9-58A271353D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53A57C-EA14-9DE7-042B-45283E115F69}"/>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FA84B0F3-62CD-D1F9-FA20-28A6BDC4D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F1541C-F4F1-BF5F-6190-2A99B7F4F416}"/>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208266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F34A5-95B0-A348-FABC-76FE3AA9D2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AEE35-A893-1969-6138-807E68559D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A31786-C366-3107-6049-187725513F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2EA15A-7484-A693-1978-2394282DB4E8}"/>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6" name="Footer Placeholder 5">
            <a:extLst>
              <a:ext uri="{FF2B5EF4-FFF2-40B4-BE49-F238E27FC236}">
                <a16:creationId xmlns:a16="http://schemas.microsoft.com/office/drawing/2014/main" id="{3CC2C681-F59B-F083-6BD9-FF38567BA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D6620D-4E53-AA0B-E4C2-CB0F27BBFC57}"/>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29832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637C-1313-8CB6-BC12-6E92F0FAE0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4C074C3-4790-8CC0-DEDE-7EC3FFFF83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38577-DCCC-78B7-B98E-2AC16E0EB5A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E47ABF-2F3D-3837-DE43-2EA35F31CC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45C0D5-C350-C61C-5FAB-99B70847D9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96B0F-4610-C76B-A732-0C549009362D}"/>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8" name="Footer Placeholder 7">
            <a:extLst>
              <a:ext uri="{FF2B5EF4-FFF2-40B4-BE49-F238E27FC236}">
                <a16:creationId xmlns:a16="http://schemas.microsoft.com/office/drawing/2014/main" id="{F921675B-20D5-3144-E006-8E3C3ADA00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EC522E-502D-6A60-D1FE-52630DE49997}"/>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183753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C67C-7931-E2F8-F776-FC05DBB9DE7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9ACDC3-E07D-E764-4577-105D33B32ECB}"/>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4" name="Footer Placeholder 3">
            <a:extLst>
              <a:ext uri="{FF2B5EF4-FFF2-40B4-BE49-F238E27FC236}">
                <a16:creationId xmlns:a16="http://schemas.microsoft.com/office/drawing/2014/main" id="{C2F8F0C5-299C-4467-CFA1-A29B13E470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9A828D-B699-8754-C8CF-B671377024D0}"/>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17948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45BE41-DB21-3A19-52E4-443360658CF3}"/>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3" name="Footer Placeholder 2">
            <a:extLst>
              <a:ext uri="{FF2B5EF4-FFF2-40B4-BE49-F238E27FC236}">
                <a16:creationId xmlns:a16="http://schemas.microsoft.com/office/drawing/2014/main" id="{7EE21D39-4FB3-9896-9630-83A41A7980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12902D-3510-BC0F-7C3A-6B14EF83BD0C}"/>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411049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873AD-A67C-E9F5-A722-1657E03EBB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CAEB9E-FB2B-AA83-E465-C471374533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E8A9E1-F78A-9FFB-FFC5-C01D0AC8D1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910D7-339D-5930-5ECD-3D35E299220B}"/>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6" name="Footer Placeholder 5">
            <a:extLst>
              <a:ext uri="{FF2B5EF4-FFF2-40B4-BE49-F238E27FC236}">
                <a16:creationId xmlns:a16="http://schemas.microsoft.com/office/drawing/2014/main" id="{8069D49D-92B3-0023-17AE-FF59C4C99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40AB75-9845-DF4B-6EA1-6EC1E13AB64B}"/>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342640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C3CC1-4620-47AB-DD74-1AC97148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84E92-5DD6-A6CA-2195-D4CCC424A7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976547-487B-D5D4-E092-F543BD408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F7F461-D5A4-619E-2EC9-4D5C7083B972}"/>
              </a:ext>
            </a:extLst>
          </p:cNvPr>
          <p:cNvSpPr>
            <a:spLocks noGrp="1"/>
          </p:cNvSpPr>
          <p:nvPr>
            <p:ph type="dt" sz="half" idx="10"/>
          </p:nvPr>
        </p:nvSpPr>
        <p:spPr/>
        <p:txBody>
          <a:bodyPr/>
          <a:lstStyle/>
          <a:p>
            <a:fld id="{DA87BBAC-2999-4E49-B962-91701DBCD0A7}" type="datetimeFigureOut">
              <a:rPr lang="en-US" smtClean="0"/>
              <a:t>4/21/2024</a:t>
            </a:fld>
            <a:endParaRPr lang="en-US"/>
          </a:p>
        </p:txBody>
      </p:sp>
      <p:sp>
        <p:nvSpPr>
          <p:cNvPr id="6" name="Footer Placeholder 5">
            <a:extLst>
              <a:ext uri="{FF2B5EF4-FFF2-40B4-BE49-F238E27FC236}">
                <a16:creationId xmlns:a16="http://schemas.microsoft.com/office/drawing/2014/main" id="{B4CA3376-0B9A-8F8F-69AB-39D742F525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414BDD-254D-BA72-ECE5-3076A63B86DB}"/>
              </a:ext>
            </a:extLst>
          </p:cNvPr>
          <p:cNvSpPr>
            <a:spLocks noGrp="1"/>
          </p:cNvSpPr>
          <p:nvPr>
            <p:ph type="sldNum" sz="quarter" idx="12"/>
          </p:nvPr>
        </p:nvSpPr>
        <p:spPr/>
        <p:txBody>
          <a:bodyPr/>
          <a:lstStyle/>
          <a:p>
            <a:fld id="{047603BD-B794-45B1-8B07-2BFBB4D509D2}" type="slidenum">
              <a:rPr lang="en-US" smtClean="0"/>
              <a:t>‹#›</a:t>
            </a:fld>
            <a:endParaRPr lang="en-US"/>
          </a:p>
        </p:txBody>
      </p:sp>
    </p:spTree>
    <p:extLst>
      <p:ext uri="{BB962C8B-B14F-4D97-AF65-F5344CB8AC3E}">
        <p14:creationId xmlns:p14="http://schemas.microsoft.com/office/powerpoint/2010/main" val="259790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10D0A7-BDC7-CD89-15B1-CE3761BC7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A5AB77-40C7-2CA4-A685-EB55A02EBD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9E632F-F64A-7B1A-CAA2-9DED18CF0B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7BBAC-2999-4E49-B962-91701DBCD0A7}" type="datetimeFigureOut">
              <a:rPr lang="en-US" smtClean="0"/>
              <a:t>4/21/2024</a:t>
            </a:fld>
            <a:endParaRPr lang="en-US"/>
          </a:p>
        </p:txBody>
      </p:sp>
      <p:sp>
        <p:nvSpPr>
          <p:cNvPr id="5" name="Footer Placeholder 4">
            <a:extLst>
              <a:ext uri="{FF2B5EF4-FFF2-40B4-BE49-F238E27FC236}">
                <a16:creationId xmlns:a16="http://schemas.microsoft.com/office/drawing/2014/main" id="{880C072A-344C-4CEB-BEC7-216C63432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309F6C-C434-C4A0-BA58-FA59EAA2E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603BD-B794-45B1-8B07-2BFBB4D509D2}" type="slidenum">
              <a:rPr lang="en-US" smtClean="0"/>
              <a:t>‹#›</a:t>
            </a:fld>
            <a:endParaRPr lang="en-US"/>
          </a:p>
        </p:txBody>
      </p:sp>
    </p:spTree>
    <p:extLst>
      <p:ext uri="{BB962C8B-B14F-4D97-AF65-F5344CB8AC3E}">
        <p14:creationId xmlns:p14="http://schemas.microsoft.com/office/powerpoint/2010/main" val="4203028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white background with text and symbols&#10;&#10;Description automatically generated">
            <a:extLst>
              <a:ext uri="{FF2B5EF4-FFF2-40B4-BE49-F238E27FC236}">
                <a16:creationId xmlns:a16="http://schemas.microsoft.com/office/drawing/2014/main" id="{249A588C-4169-5C85-13BA-6B4A11F87F0D}"/>
              </a:ext>
            </a:extLst>
          </p:cNvPr>
          <p:cNvPicPr>
            <a:picLocks noChangeAspect="1"/>
          </p:cNvPicPr>
          <p:nvPr/>
        </p:nvPicPr>
        <p:blipFill rotWithShape="1">
          <a:blip r:embed="rId2">
            <a:extLst>
              <a:ext uri="{28A0092B-C50C-407E-A947-70E740481C1C}">
                <a14:useLocalDpi xmlns:a14="http://schemas.microsoft.com/office/drawing/2010/main" val="0"/>
              </a:ext>
            </a:extLst>
          </a:blip>
          <a:srcRect t="19"/>
          <a:stretch/>
        </p:blipFill>
        <p:spPr>
          <a:xfrm>
            <a:off x="20" y="1282"/>
            <a:ext cx="12191980" cy="6856718"/>
          </a:xfrm>
          <a:prstGeom prst="rect">
            <a:avLst/>
          </a:prstGeom>
        </p:spPr>
      </p:pic>
      <p:sp>
        <p:nvSpPr>
          <p:cNvPr id="5" name="Title 1">
            <a:extLst>
              <a:ext uri="{FF2B5EF4-FFF2-40B4-BE49-F238E27FC236}">
                <a16:creationId xmlns:a16="http://schemas.microsoft.com/office/drawing/2014/main" id="{ADBB9FDB-D9F3-2AEC-BFC6-601E6AD8CE5A}"/>
              </a:ext>
            </a:extLst>
          </p:cNvPr>
          <p:cNvSpPr txBox="1">
            <a:spLocks/>
          </p:cNvSpPr>
          <p:nvPr/>
        </p:nvSpPr>
        <p:spPr>
          <a:xfrm>
            <a:off x="143371" y="2454369"/>
            <a:ext cx="11788526" cy="1077743"/>
          </a:xfrm>
          <a:prstGeom prst="rect">
            <a:avLst/>
          </a:prstGeom>
          <a:solidFill>
            <a:schemeClr val="tx2">
              <a:lumMod val="20000"/>
              <a:lumOff val="80000"/>
            </a:schemeClr>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accent6">
                    <a:lumMod val="50000"/>
                  </a:schemeClr>
                </a:solidFill>
                <a:latin typeface="Verdana" panose="020B0604030504040204" pitchFamily="34" charset="0"/>
                <a:ea typeface="Verdana" panose="020B0604030504040204" pitchFamily="34" charset="0"/>
              </a:rPr>
              <a:t>Title of the Abstract </a:t>
            </a:r>
          </a:p>
        </p:txBody>
      </p:sp>
      <p:sp>
        <p:nvSpPr>
          <p:cNvPr id="6" name="Subtitle 2">
            <a:extLst>
              <a:ext uri="{FF2B5EF4-FFF2-40B4-BE49-F238E27FC236}">
                <a16:creationId xmlns:a16="http://schemas.microsoft.com/office/drawing/2014/main" id="{694E4BF4-7A7E-5FB5-F1BA-081F9D2DE1C4}"/>
              </a:ext>
            </a:extLst>
          </p:cNvPr>
          <p:cNvSpPr txBox="1">
            <a:spLocks/>
          </p:cNvSpPr>
          <p:nvPr/>
        </p:nvSpPr>
        <p:spPr>
          <a:xfrm>
            <a:off x="2558373" y="4200322"/>
            <a:ext cx="7412478" cy="1850282"/>
          </a:xfrm>
          <a:prstGeom prst="rect">
            <a:avLst/>
          </a:prstGeom>
          <a:solidFill>
            <a:schemeClr val="tx2">
              <a:lumMod val="20000"/>
              <a:lumOff val="8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US" sz="1800" b="1" u="sng" dirty="0">
                <a:latin typeface="Verdana" panose="020B0604030504040204" pitchFamily="34" charset="0"/>
                <a:ea typeface="Verdana" panose="020B0604030504040204" pitchFamily="34" charset="0"/>
              </a:rPr>
              <a:t>Name of the Presenting Author/s</a:t>
            </a:r>
            <a:r>
              <a:rPr lang="en-US" sz="1800" dirty="0">
                <a:latin typeface="Verdana" panose="020B0604030504040204" pitchFamily="34" charset="0"/>
                <a:ea typeface="Verdana" panose="020B0604030504040204" pitchFamily="34" charset="0"/>
              </a:rPr>
              <a:t> * </a:t>
            </a:r>
            <a:r>
              <a:rPr lang="en-US" sz="1800" b="1" dirty="0">
                <a:latin typeface="Verdana" panose="020B0604030504040204" pitchFamily="34" charset="0"/>
                <a:ea typeface="Verdana" panose="020B0604030504040204" pitchFamily="34" charset="0"/>
              </a:rPr>
              <a:t>and co-authors of Abstract </a:t>
            </a:r>
            <a:r>
              <a:rPr lang="en-US" sz="1800" dirty="0">
                <a:latin typeface="Verdana" panose="020B0604030504040204" pitchFamily="34" charset="0"/>
                <a:ea typeface="Verdana" panose="020B0604030504040204" pitchFamily="34" charset="0"/>
              </a:rPr>
              <a:t>with affiliations</a:t>
            </a:r>
          </a:p>
          <a:p>
            <a:pPr>
              <a:lnSpc>
                <a:spcPct val="100000"/>
              </a:lnSpc>
            </a:pPr>
            <a:r>
              <a:rPr lang="en-US" sz="1800" dirty="0">
                <a:latin typeface="Verdana" panose="020B0604030504040204" pitchFamily="34" charset="0"/>
                <a:ea typeface="Verdana" panose="020B0604030504040204" pitchFamily="34" charset="0"/>
              </a:rPr>
              <a:t>Avoid titles such as Prof., Snr. </a:t>
            </a:r>
            <a:r>
              <a:rPr lang="en-US" sz="1800" dirty="0" err="1">
                <a:latin typeface="Verdana" panose="020B0604030504040204" pitchFamily="34" charset="0"/>
                <a:ea typeface="Verdana" panose="020B0604030504040204" pitchFamily="34" charset="0"/>
              </a:rPr>
              <a:t>Lec</a:t>
            </a:r>
            <a:r>
              <a:rPr lang="en-US" sz="1800" dirty="0">
                <a:latin typeface="Verdana" panose="020B0604030504040204" pitchFamily="34" charset="0"/>
                <a:ea typeface="Verdana" panose="020B0604030504040204" pitchFamily="34" charset="0"/>
              </a:rPr>
              <a:t>. </a:t>
            </a:r>
            <a:r>
              <a:rPr lang="en-US" sz="1800" dirty="0" err="1">
                <a:latin typeface="Verdana" panose="020B0604030504040204" pitchFamily="34" charset="0"/>
                <a:ea typeface="Verdana" panose="020B0604030504040204" pitchFamily="34" charset="0"/>
              </a:rPr>
              <a:t>etc</a:t>
            </a:r>
            <a:r>
              <a:rPr lang="en-US" sz="1800" dirty="0">
                <a:latin typeface="Verdana" panose="020B0604030504040204" pitchFamily="34" charset="0"/>
                <a:ea typeface="Verdana" panose="020B0604030504040204" pitchFamily="34" charset="0"/>
              </a:rPr>
              <a:t>… </a:t>
            </a:r>
          </a:p>
          <a:p>
            <a:pPr>
              <a:lnSpc>
                <a:spcPct val="100000"/>
              </a:lnSpc>
            </a:pPr>
            <a:r>
              <a:rPr lang="en-US" sz="1800" kern="100" dirty="0">
                <a:effectLst/>
                <a:latin typeface="Verdana" panose="020B0604030504040204" pitchFamily="34" charset="0"/>
                <a:ea typeface="Verdana" panose="020B0604030504040204" pitchFamily="34" charset="0"/>
                <a:cs typeface="Iskoola Pota" panose="020B0502040204020203" pitchFamily="34" charset="0"/>
              </a:rPr>
              <a:t>&lt;</a:t>
            </a:r>
            <a:r>
              <a:rPr lang="en-US" sz="1800" b="1" kern="100" dirty="0">
                <a:latin typeface="Verdana" panose="020B0604030504040204" pitchFamily="34" charset="0"/>
                <a:ea typeface="Verdana" panose="020B0604030504040204" pitchFamily="34" charset="0"/>
                <a:cs typeface="Iskoola Pota" panose="020B0502040204020203" pitchFamily="34" charset="0"/>
              </a:rPr>
              <a:t>AE</a:t>
            </a:r>
            <a:r>
              <a:rPr lang="en-US" sz="1800" b="1" kern="100" dirty="0">
                <a:effectLst/>
                <a:latin typeface="Verdana" panose="020B0604030504040204" pitchFamily="34" charset="0"/>
                <a:ea typeface="Verdana" panose="020B0604030504040204" pitchFamily="34" charset="0"/>
                <a:cs typeface="Iskoola Pota" panose="020B0502040204020203" pitchFamily="34" charset="0"/>
              </a:rPr>
              <a:t>_24_Abstract ID</a:t>
            </a:r>
            <a:r>
              <a:rPr lang="en-US" sz="1800" kern="100" dirty="0">
                <a:effectLst/>
                <a:latin typeface="Verdana" panose="020B0604030504040204" pitchFamily="34" charset="0"/>
                <a:ea typeface="Verdana" panose="020B0604030504040204" pitchFamily="34" charset="0"/>
                <a:cs typeface="Iskoola Pota" panose="020B0502040204020203" pitchFamily="34" charset="0"/>
              </a:rPr>
              <a:t>&gt; </a:t>
            </a:r>
            <a:r>
              <a:rPr lang="en-US" sz="1800" dirty="0">
                <a:solidFill>
                  <a:srgbClr val="FF0000"/>
                </a:solidFill>
                <a:latin typeface="Verdana" panose="020B0604030504040204" pitchFamily="34" charset="0"/>
                <a:ea typeface="Verdana" panose="020B0604030504040204" pitchFamily="34" charset="0"/>
              </a:rPr>
              <a:t>Note: Include your paper ID </a:t>
            </a:r>
            <a:endParaRPr lang="en-US" sz="1800" dirty="0">
              <a:latin typeface="Verdana" panose="020B0604030504040204" pitchFamily="34" charset="0"/>
              <a:ea typeface="Verdana" panose="020B0604030504040204" pitchFamily="34" charset="0"/>
            </a:endParaRPr>
          </a:p>
          <a:p>
            <a:r>
              <a:rPr lang="en-US" sz="1800" dirty="0">
                <a:solidFill>
                  <a:srgbClr val="FF0000"/>
                </a:solidFill>
                <a:latin typeface="Verdana" panose="020B0604030504040204" pitchFamily="34" charset="0"/>
                <a:ea typeface="Verdana" panose="020B0604030504040204" pitchFamily="34" charset="0"/>
              </a:rPr>
              <a:t>Note: Name of the Presenting Author/s should be underlined. </a:t>
            </a:r>
          </a:p>
          <a:p>
            <a:endParaRPr lang="en-US" sz="1800" dirty="0">
              <a:latin typeface="Verdana" panose="020B0604030504040204" pitchFamily="34" charset="0"/>
              <a:ea typeface="Verdana" panose="020B0604030504040204" pitchFamily="34" charset="0"/>
            </a:endParaRPr>
          </a:p>
          <a:p>
            <a:r>
              <a:rPr lang="en-US" sz="1800" dirty="0">
                <a:latin typeface="Verdana" panose="020B0604030504040204" pitchFamily="34" charset="0"/>
                <a:ea typeface="Verdana" panose="020B0604030504040204" pitchFamily="34" charset="0"/>
              </a:rPr>
              <a:t> </a:t>
            </a:r>
          </a:p>
        </p:txBody>
      </p:sp>
      <p:sp>
        <p:nvSpPr>
          <p:cNvPr id="7" name="TextBox 6">
            <a:extLst>
              <a:ext uri="{FF2B5EF4-FFF2-40B4-BE49-F238E27FC236}">
                <a16:creationId xmlns:a16="http://schemas.microsoft.com/office/drawing/2014/main" id="{F7ED3F59-C8B9-F917-A55E-171BF6C6ECA0}"/>
              </a:ext>
            </a:extLst>
          </p:cNvPr>
          <p:cNvSpPr txBox="1"/>
          <p:nvPr/>
        </p:nvSpPr>
        <p:spPr>
          <a:xfrm>
            <a:off x="1963172" y="1240276"/>
            <a:ext cx="7482386" cy="584775"/>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Maintain the same color scheme, you may adjust the title's font size as necessary.</a:t>
            </a:r>
          </a:p>
        </p:txBody>
      </p:sp>
      <p:cxnSp>
        <p:nvCxnSpPr>
          <p:cNvPr id="8" name="Straight Arrow Connector 7">
            <a:extLst>
              <a:ext uri="{FF2B5EF4-FFF2-40B4-BE49-F238E27FC236}">
                <a16:creationId xmlns:a16="http://schemas.microsoft.com/office/drawing/2014/main" id="{DDB2DACD-A0AE-2B40-54FB-A195D959C63A}"/>
              </a:ext>
            </a:extLst>
          </p:cNvPr>
          <p:cNvCxnSpPr>
            <a:cxnSpLocks/>
          </p:cNvCxnSpPr>
          <p:nvPr/>
        </p:nvCxnSpPr>
        <p:spPr>
          <a:xfrm>
            <a:off x="4970834" y="1578830"/>
            <a:ext cx="0" cy="1127866"/>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304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0DC249BC-7B79-BA5F-9FB1-8EBC286828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Tree>
    <p:extLst>
      <p:ext uri="{BB962C8B-B14F-4D97-AF65-F5344CB8AC3E}">
        <p14:creationId xmlns:p14="http://schemas.microsoft.com/office/powerpoint/2010/main" val="1475024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0B87737C-EA48-1E2F-9D3E-431C982BFF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471" y="1082249"/>
            <a:ext cx="8662481" cy="4865878"/>
          </a:xfrm>
          <a:prstGeom prst="rect">
            <a:avLst/>
          </a:prstGeom>
        </p:spPr>
      </p:pic>
    </p:spTree>
    <p:extLst>
      <p:ext uri="{BB962C8B-B14F-4D97-AF65-F5344CB8AC3E}">
        <p14:creationId xmlns:p14="http://schemas.microsoft.com/office/powerpoint/2010/main" val="2011811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8BC25679-FAA1-16B4-58BF-889B6AEFBA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3B082F9C-7496-AFED-2697-15CB97DCA610}"/>
              </a:ext>
            </a:extLst>
          </p:cNvPr>
          <p:cNvSpPr txBox="1">
            <a:spLocks/>
          </p:cNvSpPr>
          <p:nvPr/>
        </p:nvSpPr>
        <p:spPr>
          <a:xfrm>
            <a:off x="523602" y="657043"/>
            <a:ext cx="11144795" cy="8420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Outline</a:t>
            </a:r>
          </a:p>
        </p:txBody>
      </p:sp>
      <p:sp>
        <p:nvSpPr>
          <p:cNvPr id="5" name="Subtitle 2">
            <a:extLst>
              <a:ext uri="{FF2B5EF4-FFF2-40B4-BE49-F238E27FC236}">
                <a16:creationId xmlns:a16="http://schemas.microsoft.com/office/drawing/2014/main" id="{46378EE7-F346-BED9-A51D-E987E36C4743}"/>
              </a:ext>
            </a:extLst>
          </p:cNvPr>
          <p:cNvSpPr txBox="1">
            <a:spLocks/>
          </p:cNvSpPr>
          <p:nvPr/>
        </p:nvSpPr>
        <p:spPr>
          <a:xfrm>
            <a:off x="831715" y="2329344"/>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Verdana" panose="020B0604030504040204" pitchFamily="34" charset="0"/>
                <a:ea typeface="Verdana" panose="020B0604030504040204" pitchFamily="34" charset="0"/>
              </a:rPr>
              <a:t>Introduction</a:t>
            </a:r>
          </a:p>
          <a:p>
            <a:r>
              <a:rPr lang="en-US" dirty="0">
                <a:latin typeface="Verdana" panose="020B0604030504040204" pitchFamily="34" charset="0"/>
                <a:ea typeface="Verdana" panose="020B0604030504040204" pitchFamily="34" charset="0"/>
              </a:rPr>
              <a:t>Research objectives</a:t>
            </a:r>
          </a:p>
          <a:p>
            <a:r>
              <a:rPr lang="en-US" dirty="0">
                <a:latin typeface="Verdana" panose="020B0604030504040204" pitchFamily="34" charset="0"/>
                <a:ea typeface="Verdana" panose="020B0604030504040204" pitchFamily="34" charset="0"/>
              </a:rPr>
              <a:t>Methodology</a:t>
            </a:r>
          </a:p>
          <a:p>
            <a:r>
              <a:rPr lang="en-US" dirty="0">
                <a:latin typeface="Verdana" panose="020B0604030504040204" pitchFamily="34" charset="0"/>
                <a:ea typeface="Verdana" panose="020B0604030504040204" pitchFamily="34" charset="0"/>
              </a:rPr>
              <a:t>Results and Discussions</a:t>
            </a:r>
          </a:p>
          <a:p>
            <a:r>
              <a:rPr lang="en-US" dirty="0">
                <a:latin typeface="Verdana" panose="020B0604030504040204" pitchFamily="34" charset="0"/>
                <a:ea typeface="Verdana" panose="020B0604030504040204" pitchFamily="34" charset="0"/>
              </a:rPr>
              <a:t>Conclusions</a:t>
            </a:r>
          </a:p>
          <a:p>
            <a:r>
              <a:rPr lang="en-US" dirty="0">
                <a:latin typeface="Verdana" panose="020B0604030504040204" pitchFamily="34" charset="0"/>
                <a:ea typeface="Verdana" panose="020B0604030504040204" pitchFamily="34" charset="0"/>
              </a:rPr>
              <a:t>Acknowledgements</a:t>
            </a:r>
          </a:p>
          <a:p>
            <a:r>
              <a:rPr lang="en-US" dirty="0">
                <a:latin typeface="Verdana" panose="020B0604030504040204" pitchFamily="34" charset="0"/>
                <a:ea typeface="Verdana" panose="020B0604030504040204" pitchFamily="34" charset="0"/>
              </a:rPr>
              <a:t>References</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6" name="TextBox 5">
            <a:extLst>
              <a:ext uri="{FF2B5EF4-FFF2-40B4-BE49-F238E27FC236}">
                <a16:creationId xmlns:a16="http://schemas.microsoft.com/office/drawing/2014/main" id="{D46CEB3E-3C37-4CE4-C977-D0437859DE66}"/>
              </a:ext>
            </a:extLst>
          </p:cNvPr>
          <p:cNvSpPr txBox="1"/>
          <p:nvPr/>
        </p:nvSpPr>
        <p:spPr>
          <a:xfrm>
            <a:off x="7590483" y="1644540"/>
            <a:ext cx="3317798" cy="830997"/>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For the entire presentation, title texts must be in Verdana font size 48</a:t>
            </a:r>
          </a:p>
        </p:txBody>
      </p:sp>
      <p:sp>
        <p:nvSpPr>
          <p:cNvPr id="7" name="TextBox 6">
            <a:extLst>
              <a:ext uri="{FF2B5EF4-FFF2-40B4-BE49-F238E27FC236}">
                <a16:creationId xmlns:a16="http://schemas.microsoft.com/office/drawing/2014/main" id="{789F50AA-F391-F6D4-3F49-3DB4A1911E31}"/>
              </a:ext>
            </a:extLst>
          </p:cNvPr>
          <p:cNvSpPr txBox="1"/>
          <p:nvPr/>
        </p:nvSpPr>
        <p:spPr>
          <a:xfrm>
            <a:off x="5242024" y="2621731"/>
            <a:ext cx="3895490" cy="584775"/>
          </a:xfrm>
          <a:prstGeom prst="rect">
            <a:avLst/>
          </a:prstGeom>
          <a:noFill/>
        </p:spPr>
        <p:txBody>
          <a:bodyPr wrap="square" rtlCol="0">
            <a:spAutoFit/>
          </a:bodyPr>
          <a:lstStyle/>
          <a:p>
            <a:r>
              <a:rPr lang="en-US" sz="1600" dirty="0">
                <a:solidFill>
                  <a:srgbClr val="C00000"/>
                </a:solidFill>
                <a:latin typeface="Verdana" panose="020B0604030504040204" pitchFamily="34" charset="0"/>
                <a:ea typeface="Verdana" panose="020B0604030504040204" pitchFamily="34" charset="0"/>
              </a:rPr>
              <a:t>Note: Verdana font size 28 must be used in the Outline </a:t>
            </a:r>
          </a:p>
        </p:txBody>
      </p:sp>
      <p:cxnSp>
        <p:nvCxnSpPr>
          <p:cNvPr id="8" name="Straight Arrow Connector 7">
            <a:extLst>
              <a:ext uri="{FF2B5EF4-FFF2-40B4-BE49-F238E27FC236}">
                <a16:creationId xmlns:a16="http://schemas.microsoft.com/office/drawing/2014/main" id="{6CE52D15-9793-439E-BF42-28402B4EAC0A}"/>
              </a:ext>
            </a:extLst>
          </p:cNvPr>
          <p:cNvCxnSpPr>
            <a:cxnSpLocks/>
          </p:cNvCxnSpPr>
          <p:nvPr/>
        </p:nvCxnSpPr>
        <p:spPr>
          <a:xfrm flipH="1" flipV="1">
            <a:off x="7422182" y="1251986"/>
            <a:ext cx="995485" cy="382151"/>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B2D1B63-858F-1FDF-65A3-A924F47E7381}"/>
              </a:ext>
            </a:extLst>
          </p:cNvPr>
          <p:cNvCxnSpPr>
            <a:cxnSpLocks/>
          </p:cNvCxnSpPr>
          <p:nvPr/>
        </p:nvCxnSpPr>
        <p:spPr>
          <a:xfrm flipH="1">
            <a:off x="4196138" y="2914119"/>
            <a:ext cx="1016702" cy="786105"/>
          </a:xfrm>
          <a:prstGeom prst="straightConnector1">
            <a:avLst/>
          </a:prstGeom>
          <a:ln w="28575">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285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C9B24DEE-F5D7-EB6E-E342-556660E101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F622C73F-EEBF-561A-AB57-0F7989D15A61}"/>
              </a:ext>
            </a:extLst>
          </p:cNvPr>
          <p:cNvSpPr txBox="1">
            <a:spLocks/>
          </p:cNvSpPr>
          <p:nvPr/>
        </p:nvSpPr>
        <p:spPr>
          <a:xfrm>
            <a:off x="1078325" y="818332"/>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Introduction</a:t>
            </a:r>
          </a:p>
        </p:txBody>
      </p:sp>
      <p:sp>
        <p:nvSpPr>
          <p:cNvPr id="5" name="Subtitle 2">
            <a:extLst>
              <a:ext uri="{FF2B5EF4-FFF2-40B4-BE49-F238E27FC236}">
                <a16:creationId xmlns:a16="http://schemas.microsoft.com/office/drawing/2014/main" id="{2D96BD7B-191D-DF75-A4B4-68DDB1997E80}"/>
              </a:ext>
            </a:extLst>
          </p:cNvPr>
          <p:cNvSpPr txBox="1">
            <a:spLocks/>
          </p:cNvSpPr>
          <p:nvPr/>
        </p:nvSpPr>
        <p:spPr>
          <a:xfrm>
            <a:off x="301241" y="2338536"/>
            <a:ext cx="11493637"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latin typeface="Verdana" panose="020B0604030504040204" pitchFamily="34" charset="0"/>
                <a:ea typeface="Verdana" panose="020B0604030504040204" pitchFamily="34" charset="0"/>
              </a:rPr>
              <a:t>Introduction of your research</a:t>
            </a:r>
          </a:p>
          <a:p>
            <a:pPr algn="just"/>
            <a:endParaRPr lang="en-US"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711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48DB70B1-9D85-1B73-40B9-8E50ADB7B6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AD5795F9-992B-74FB-6713-6A950CEE654A}"/>
              </a:ext>
            </a:extLst>
          </p:cNvPr>
          <p:cNvSpPr txBox="1">
            <a:spLocks/>
          </p:cNvSpPr>
          <p:nvPr/>
        </p:nvSpPr>
        <p:spPr>
          <a:xfrm>
            <a:off x="1569748" y="672417"/>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Research Objectives </a:t>
            </a:r>
          </a:p>
        </p:txBody>
      </p:sp>
    </p:spTree>
    <p:extLst>
      <p:ext uri="{BB962C8B-B14F-4D97-AF65-F5344CB8AC3E}">
        <p14:creationId xmlns:p14="http://schemas.microsoft.com/office/powerpoint/2010/main" val="305698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23819093-24EE-71B0-EB62-FC0F49BF40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DA47FA99-7DCD-237D-DE17-19D8249EE04B}"/>
              </a:ext>
            </a:extLst>
          </p:cNvPr>
          <p:cNvSpPr txBox="1">
            <a:spLocks/>
          </p:cNvSpPr>
          <p:nvPr/>
        </p:nvSpPr>
        <p:spPr>
          <a:xfrm>
            <a:off x="1311788" y="837786"/>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Methodology</a:t>
            </a:r>
          </a:p>
        </p:txBody>
      </p:sp>
    </p:spTree>
    <p:extLst>
      <p:ext uri="{BB962C8B-B14F-4D97-AF65-F5344CB8AC3E}">
        <p14:creationId xmlns:p14="http://schemas.microsoft.com/office/powerpoint/2010/main" val="270925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61554277-0360-FA0D-0FBD-268D068AFD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16" name="Title 1">
            <a:extLst>
              <a:ext uri="{FF2B5EF4-FFF2-40B4-BE49-F238E27FC236}">
                <a16:creationId xmlns:a16="http://schemas.microsoft.com/office/drawing/2014/main" id="{DA706E24-D8E7-A462-5E42-2203D56FD96B}"/>
              </a:ext>
            </a:extLst>
          </p:cNvPr>
          <p:cNvSpPr txBox="1">
            <a:spLocks/>
          </p:cNvSpPr>
          <p:nvPr/>
        </p:nvSpPr>
        <p:spPr>
          <a:xfrm>
            <a:off x="1005544" y="759966"/>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Results and Discussions</a:t>
            </a:r>
          </a:p>
        </p:txBody>
      </p:sp>
      <p:sp>
        <p:nvSpPr>
          <p:cNvPr id="17" name="Subtitle 2">
            <a:extLst>
              <a:ext uri="{FF2B5EF4-FFF2-40B4-BE49-F238E27FC236}">
                <a16:creationId xmlns:a16="http://schemas.microsoft.com/office/drawing/2014/main" id="{1D248961-1134-DECB-132D-45429A440DDA}"/>
              </a:ext>
            </a:extLst>
          </p:cNvPr>
          <p:cNvSpPr txBox="1">
            <a:spLocks/>
          </p:cNvSpPr>
          <p:nvPr/>
        </p:nvSpPr>
        <p:spPr>
          <a:xfrm>
            <a:off x="258879" y="1853947"/>
            <a:ext cx="11144795" cy="3834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Verdana" panose="020B0604030504040204" pitchFamily="34" charset="0"/>
                <a:ea typeface="Verdana" panose="020B0604030504040204" pitchFamily="34" charset="0"/>
              </a:rPr>
              <a:t>Important results</a:t>
            </a: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pPr marL="0" indent="0">
              <a:buFont typeface="Arial" panose="020B0604020202020204" pitchFamily="34" charset="0"/>
              <a:buNone/>
            </a:pPr>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graphicFrame>
        <p:nvGraphicFramePr>
          <p:cNvPr id="18" name="Table 17">
            <a:extLst>
              <a:ext uri="{FF2B5EF4-FFF2-40B4-BE49-F238E27FC236}">
                <a16:creationId xmlns:a16="http://schemas.microsoft.com/office/drawing/2014/main" id="{AAFB3A50-3511-43C6-E561-0993263A63AB}"/>
              </a:ext>
            </a:extLst>
          </p:cNvPr>
          <p:cNvGraphicFramePr>
            <a:graphicFrameLocks noGrp="1"/>
          </p:cNvGraphicFramePr>
          <p:nvPr>
            <p:extLst>
              <p:ext uri="{D42A27DB-BD31-4B8C-83A1-F6EECF244321}">
                <p14:modId xmlns:p14="http://schemas.microsoft.com/office/powerpoint/2010/main" val="2526518594"/>
              </p:ext>
            </p:extLst>
          </p:nvPr>
        </p:nvGraphicFramePr>
        <p:xfrm>
          <a:off x="247293" y="3532644"/>
          <a:ext cx="3371397" cy="1376463"/>
        </p:xfrm>
        <a:graphic>
          <a:graphicData uri="http://schemas.openxmlformats.org/drawingml/2006/table">
            <a:tbl>
              <a:tblPr firstRow="1" bandRow="1">
                <a:tableStyleId>{5C22544A-7EE6-4342-B048-85BDC9FD1C3A}</a:tableStyleId>
              </a:tblPr>
              <a:tblGrid>
                <a:gridCol w="1123799">
                  <a:extLst>
                    <a:ext uri="{9D8B030D-6E8A-4147-A177-3AD203B41FA5}">
                      <a16:colId xmlns:a16="http://schemas.microsoft.com/office/drawing/2014/main" val="3492526534"/>
                    </a:ext>
                  </a:extLst>
                </a:gridCol>
                <a:gridCol w="1123799">
                  <a:extLst>
                    <a:ext uri="{9D8B030D-6E8A-4147-A177-3AD203B41FA5}">
                      <a16:colId xmlns:a16="http://schemas.microsoft.com/office/drawing/2014/main" val="1654241927"/>
                    </a:ext>
                  </a:extLst>
                </a:gridCol>
                <a:gridCol w="1123799">
                  <a:extLst>
                    <a:ext uri="{9D8B030D-6E8A-4147-A177-3AD203B41FA5}">
                      <a16:colId xmlns:a16="http://schemas.microsoft.com/office/drawing/2014/main" val="3684566975"/>
                    </a:ext>
                  </a:extLst>
                </a:gridCol>
              </a:tblGrid>
              <a:tr h="458821">
                <a:tc>
                  <a:txBody>
                    <a:bodyPr/>
                    <a:lstStyle/>
                    <a:p>
                      <a:r>
                        <a:rPr lang="en-US" dirty="0"/>
                        <a:t>Title</a:t>
                      </a:r>
                      <a:r>
                        <a:rPr lang="en-US" baseline="0" dirty="0"/>
                        <a:t> 01</a:t>
                      </a:r>
                      <a:endParaRPr lang="en-US" dirty="0"/>
                    </a:p>
                  </a:txBody>
                  <a:tcPr/>
                </a:tc>
                <a:tc>
                  <a:txBody>
                    <a:bodyPr/>
                    <a:lstStyle/>
                    <a:p>
                      <a:r>
                        <a:rPr lang="en-US" dirty="0"/>
                        <a:t>Title 02</a:t>
                      </a:r>
                    </a:p>
                  </a:txBody>
                  <a:tcPr/>
                </a:tc>
                <a:tc>
                  <a:txBody>
                    <a:bodyPr/>
                    <a:lstStyle/>
                    <a:p>
                      <a:r>
                        <a:rPr lang="en-US" dirty="0"/>
                        <a:t>Title</a:t>
                      </a:r>
                      <a:r>
                        <a:rPr lang="en-US" baseline="0" dirty="0"/>
                        <a:t> 03</a:t>
                      </a:r>
                      <a:endParaRPr lang="en-US" dirty="0"/>
                    </a:p>
                  </a:txBody>
                  <a:tcPr/>
                </a:tc>
                <a:extLst>
                  <a:ext uri="{0D108BD9-81ED-4DB2-BD59-A6C34878D82A}">
                    <a16:rowId xmlns:a16="http://schemas.microsoft.com/office/drawing/2014/main" val="4016480412"/>
                  </a:ext>
                </a:extLst>
              </a:tr>
              <a:tr h="458821">
                <a:tc>
                  <a:txBody>
                    <a:bodyPr/>
                    <a:lstStyle/>
                    <a:p>
                      <a:r>
                        <a:rPr lang="en-US" dirty="0"/>
                        <a:t>Data 01</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65191924"/>
                  </a:ext>
                </a:extLst>
              </a:tr>
              <a:tr h="458821">
                <a:tc>
                  <a:txBody>
                    <a:bodyPr/>
                    <a:lstStyle/>
                    <a:p>
                      <a:r>
                        <a:rPr lang="en-US" dirty="0"/>
                        <a:t>Data 02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149176773"/>
                  </a:ext>
                </a:extLst>
              </a:tr>
            </a:tbl>
          </a:graphicData>
        </a:graphic>
      </p:graphicFrame>
      <p:sp>
        <p:nvSpPr>
          <p:cNvPr id="19" name="TextBox 18">
            <a:extLst>
              <a:ext uri="{FF2B5EF4-FFF2-40B4-BE49-F238E27FC236}">
                <a16:creationId xmlns:a16="http://schemas.microsoft.com/office/drawing/2014/main" id="{9BED0B58-EDD0-5E1B-8409-AA9FAEF4211A}"/>
              </a:ext>
            </a:extLst>
          </p:cNvPr>
          <p:cNvSpPr txBox="1"/>
          <p:nvPr/>
        </p:nvSpPr>
        <p:spPr>
          <a:xfrm>
            <a:off x="3618690" y="5158782"/>
            <a:ext cx="4282253" cy="307777"/>
          </a:xfrm>
          <a:prstGeom prst="rect">
            <a:avLst/>
          </a:prstGeom>
          <a:noFill/>
        </p:spPr>
        <p:txBody>
          <a:bodyPr wrap="square" rtlCol="0">
            <a:spAutoFit/>
          </a:bodyPr>
          <a:lstStyle/>
          <a:p>
            <a:r>
              <a:rPr lang="en-US" sz="1400" dirty="0">
                <a:latin typeface="Verdana" panose="020B0604030504040204" pitchFamily="34" charset="0"/>
                <a:ea typeface="Verdana" panose="020B0604030504040204" pitchFamily="34" charset="0"/>
              </a:rPr>
              <a:t>Image 01 : (caption) </a:t>
            </a:r>
            <a:r>
              <a:rPr lang="en-US" sz="1400" dirty="0">
                <a:solidFill>
                  <a:srgbClr val="C00000"/>
                </a:solidFill>
                <a:latin typeface="Verdana" panose="020B0604030504040204" pitchFamily="34" charset="0"/>
                <a:ea typeface="Verdana" panose="020B0604030504040204" pitchFamily="34" charset="0"/>
              </a:rPr>
              <a:t>(Verdana font - size 18)</a:t>
            </a:r>
            <a:endParaRPr lang="en-US" sz="1400" dirty="0">
              <a:latin typeface="Verdana" panose="020B0604030504040204" pitchFamily="34" charset="0"/>
              <a:ea typeface="Verdana" panose="020B0604030504040204" pitchFamily="34" charset="0"/>
            </a:endParaRPr>
          </a:p>
        </p:txBody>
      </p:sp>
      <p:pic>
        <p:nvPicPr>
          <p:cNvPr id="20" name="Picture 19" descr="File:OLS example weight vs height scatterplot.svg - Wikipedia">
            <a:extLst>
              <a:ext uri="{FF2B5EF4-FFF2-40B4-BE49-F238E27FC236}">
                <a16:creationId xmlns:a16="http://schemas.microsoft.com/office/drawing/2014/main" id="{9F4A519A-220E-7FE8-1331-6ADFB9EA9B0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037697" y="3161929"/>
            <a:ext cx="2597341" cy="1724797"/>
          </a:xfrm>
          <a:prstGeom prst="rect">
            <a:avLst/>
          </a:prstGeom>
        </p:spPr>
      </p:pic>
      <p:sp>
        <p:nvSpPr>
          <p:cNvPr id="21" name="TextBox 20">
            <a:extLst>
              <a:ext uri="{FF2B5EF4-FFF2-40B4-BE49-F238E27FC236}">
                <a16:creationId xmlns:a16="http://schemas.microsoft.com/office/drawing/2014/main" id="{D01E0C39-F48E-6A6C-865F-7F1FE18AADAF}"/>
              </a:ext>
            </a:extLst>
          </p:cNvPr>
          <p:cNvSpPr txBox="1"/>
          <p:nvPr/>
        </p:nvSpPr>
        <p:spPr>
          <a:xfrm>
            <a:off x="7903424" y="5158782"/>
            <a:ext cx="4411791" cy="307777"/>
          </a:xfrm>
          <a:prstGeom prst="rect">
            <a:avLst/>
          </a:prstGeom>
          <a:noFill/>
        </p:spPr>
        <p:txBody>
          <a:bodyPr wrap="square" rtlCol="0">
            <a:spAutoFit/>
          </a:bodyPr>
          <a:lstStyle/>
          <a:p>
            <a:r>
              <a:rPr lang="en-US" sz="1400" dirty="0">
                <a:latin typeface="Verdana" panose="020B0604030504040204" pitchFamily="34" charset="0"/>
                <a:ea typeface="Verdana" panose="020B0604030504040204" pitchFamily="34" charset="0"/>
              </a:rPr>
              <a:t>Figure 01 : (caption) </a:t>
            </a:r>
            <a:r>
              <a:rPr lang="en-US" sz="1400" dirty="0">
                <a:solidFill>
                  <a:srgbClr val="C00000"/>
                </a:solidFill>
                <a:latin typeface="Verdana" panose="020B0604030504040204" pitchFamily="34" charset="0"/>
                <a:ea typeface="Verdana" panose="020B0604030504040204" pitchFamily="34" charset="0"/>
              </a:rPr>
              <a:t>(Verdana font - size 18)</a:t>
            </a:r>
            <a:r>
              <a:rPr lang="en-US" sz="1400" dirty="0">
                <a:latin typeface="Verdana" panose="020B0604030504040204" pitchFamily="34" charset="0"/>
                <a:ea typeface="Verdana" panose="020B0604030504040204" pitchFamily="34" charset="0"/>
              </a:rPr>
              <a:t> </a:t>
            </a:r>
          </a:p>
        </p:txBody>
      </p:sp>
      <p:sp>
        <p:nvSpPr>
          <p:cNvPr id="22" name="TextBox 21">
            <a:extLst>
              <a:ext uri="{FF2B5EF4-FFF2-40B4-BE49-F238E27FC236}">
                <a16:creationId xmlns:a16="http://schemas.microsoft.com/office/drawing/2014/main" id="{CFB2C7FF-9319-9C15-E1B1-A650EDFD42B8}"/>
              </a:ext>
            </a:extLst>
          </p:cNvPr>
          <p:cNvSpPr txBox="1"/>
          <p:nvPr/>
        </p:nvSpPr>
        <p:spPr>
          <a:xfrm>
            <a:off x="3735420" y="1812214"/>
            <a:ext cx="7062281" cy="1077218"/>
          </a:xfrm>
          <a:prstGeom prst="rect">
            <a:avLst/>
          </a:prstGeom>
          <a:noFill/>
        </p:spPr>
        <p:txBody>
          <a:bodyPr wrap="square" rtlCol="0">
            <a:spAutoFit/>
          </a:bodyPr>
          <a:lstStyle/>
          <a:p>
            <a:pPr algn="just"/>
            <a:r>
              <a:rPr lang="en-US" sz="1600" dirty="0">
                <a:solidFill>
                  <a:srgbClr val="C00000"/>
                </a:solidFill>
                <a:latin typeface="Verdana" panose="020B0604030504040204" pitchFamily="34" charset="0"/>
                <a:ea typeface="Verdana" panose="020B0604030504040204" pitchFamily="34" charset="0"/>
              </a:rPr>
              <a:t>Note: For the captions of tables, images, equations, and charts, use the format listed below. For captions, use the Verdana font in size 18. Adapt the font size in the table body based on the number of data points.</a:t>
            </a:r>
          </a:p>
        </p:txBody>
      </p:sp>
      <p:pic>
        <p:nvPicPr>
          <p:cNvPr id="23" name="Picture 2">
            <a:extLst>
              <a:ext uri="{FF2B5EF4-FFF2-40B4-BE49-F238E27FC236}">
                <a16:creationId xmlns:a16="http://schemas.microsoft.com/office/drawing/2014/main" id="{1D8D50E4-D3F5-D876-8A66-38C75A83B7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30617" y="3183493"/>
            <a:ext cx="1878163" cy="1878163"/>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C94CF57C-B7F1-5F8F-5DF3-3153A2E8085D}"/>
              </a:ext>
            </a:extLst>
          </p:cNvPr>
          <p:cNvSpPr txBox="1"/>
          <p:nvPr/>
        </p:nvSpPr>
        <p:spPr>
          <a:xfrm>
            <a:off x="181886" y="3224867"/>
            <a:ext cx="4516573" cy="338554"/>
          </a:xfrm>
          <a:prstGeom prst="rect">
            <a:avLst/>
          </a:prstGeom>
          <a:noFill/>
        </p:spPr>
        <p:txBody>
          <a:bodyPr wrap="square" rtlCol="0">
            <a:spAutoFit/>
          </a:bodyPr>
          <a:lstStyle/>
          <a:p>
            <a:r>
              <a:rPr lang="en-US" sz="1600" dirty="0">
                <a:latin typeface="Verdana" panose="020B0604030504040204" pitchFamily="34" charset="0"/>
                <a:ea typeface="Verdana" panose="020B0604030504040204" pitchFamily="34" charset="0"/>
              </a:rPr>
              <a:t>Table 01: (Title) </a:t>
            </a:r>
            <a:r>
              <a:rPr lang="en-US" sz="1600" dirty="0">
                <a:solidFill>
                  <a:srgbClr val="C00000"/>
                </a:solidFill>
                <a:latin typeface="Verdana" panose="020B0604030504040204" pitchFamily="34" charset="0"/>
                <a:ea typeface="Verdana" panose="020B0604030504040204" pitchFamily="34" charset="0"/>
              </a:rPr>
              <a:t>(Verdana font - size 18)</a:t>
            </a:r>
          </a:p>
        </p:txBody>
      </p:sp>
      <p:sp>
        <p:nvSpPr>
          <p:cNvPr id="25" name="TextBox 24">
            <a:extLst>
              <a:ext uri="{FF2B5EF4-FFF2-40B4-BE49-F238E27FC236}">
                <a16:creationId xmlns:a16="http://schemas.microsoft.com/office/drawing/2014/main" id="{B3572804-FE61-68DA-0234-AEA73F88084C}"/>
              </a:ext>
            </a:extLst>
          </p:cNvPr>
          <p:cNvSpPr txBox="1"/>
          <p:nvPr/>
        </p:nvSpPr>
        <p:spPr>
          <a:xfrm>
            <a:off x="181887" y="4937097"/>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
        <p:nvSpPr>
          <p:cNvPr id="26" name="TextBox 25">
            <a:extLst>
              <a:ext uri="{FF2B5EF4-FFF2-40B4-BE49-F238E27FC236}">
                <a16:creationId xmlns:a16="http://schemas.microsoft.com/office/drawing/2014/main" id="{DC0A48B7-EB05-A552-36D8-767EDBEDB9B0}"/>
              </a:ext>
            </a:extLst>
          </p:cNvPr>
          <p:cNvSpPr txBox="1"/>
          <p:nvPr/>
        </p:nvSpPr>
        <p:spPr>
          <a:xfrm>
            <a:off x="3574423" y="5413003"/>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
        <p:nvSpPr>
          <p:cNvPr id="27" name="TextBox 26">
            <a:extLst>
              <a:ext uri="{FF2B5EF4-FFF2-40B4-BE49-F238E27FC236}">
                <a16:creationId xmlns:a16="http://schemas.microsoft.com/office/drawing/2014/main" id="{8BF14EB2-C1CC-EB35-9837-639B3551FEF8}"/>
              </a:ext>
            </a:extLst>
          </p:cNvPr>
          <p:cNvSpPr txBox="1"/>
          <p:nvPr/>
        </p:nvSpPr>
        <p:spPr>
          <a:xfrm>
            <a:off x="7905907" y="5428345"/>
            <a:ext cx="4017390" cy="261610"/>
          </a:xfrm>
          <a:prstGeom prst="rect">
            <a:avLst/>
          </a:prstGeom>
          <a:noFill/>
        </p:spPr>
        <p:txBody>
          <a:bodyPr wrap="square" rtlCol="0">
            <a:spAutoFit/>
          </a:bodyPr>
          <a:lstStyle/>
          <a:p>
            <a:r>
              <a:rPr lang="en-US" sz="1100" dirty="0">
                <a:latin typeface="Verdana" panose="020B0604030504040204" pitchFamily="34" charset="0"/>
                <a:ea typeface="Verdana" panose="020B0604030504040204" pitchFamily="34" charset="0"/>
              </a:rPr>
              <a:t>Source : </a:t>
            </a:r>
            <a:r>
              <a:rPr lang="en-US" sz="1100" dirty="0">
                <a:solidFill>
                  <a:srgbClr val="C00000"/>
                </a:solidFill>
                <a:latin typeface="Verdana" panose="020B0604030504040204" pitchFamily="34" charset="0"/>
                <a:ea typeface="Verdana" panose="020B0604030504040204" pitchFamily="34" charset="0"/>
              </a:rPr>
              <a:t>(Verdana font - size 14)/ Footnote</a:t>
            </a:r>
          </a:p>
        </p:txBody>
      </p:sp>
    </p:spTree>
    <p:extLst>
      <p:ext uri="{BB962C8B-B14F-4D97-AF65-F5344CB8AC3E}">
        <p14:creationId xmlns:p14="http://schemas.microsoft.com/office/powerpoint/2010/main" val="156083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2BE27861-DF4F-8751-6899-36A2769C6D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9452BE1C-85D2-1C02-02C6-448A2532366B}"/>
              </a:ext>
            </a:extLst>
          </p:cNvPr>
          <p:cNvSpPr txBox="1">
            <a:spLocks/>
          </p:cNvSpPr>
          <p:nvPr/>
        </p:nvSpPr>
        <p:spPr>
          <a:xfrm>
            <a:off x="1078325" y="691872"/>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Conclusions</a:t>
            </a:r>
          </a:p>
        </p:txBody>
      </p:sp>
    </p:spTree>
    <p:extLst>
      <p:ext uri="{BB962C8B-B14F-4D97-AF65-F5344CB8AC3E}">
        <p14:creationId xmlns:p14="http://schemas.microsoft.com/office/powerpoint/2010/main" val="105699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528D0873-DF41-60A4-767B-FF37095067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8B6140C9-87DF-9D94-C97B-D0CF6EE43094}"/>
              </a:ext>
            </a:extLst>
          </p:cNvPr>
          <p:cNvSpPr txBox="1">
            <a:spLocks/>
          </p:cNvSpPr>
          <p:nvPr/>
        </p:nvSpPr>
        <p:spPr>
          <a:xfrm>
            <a:off x="1078325" y="740510"/>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Acknowledgements</a:t>
            </a:r>
          </a:p>
        </p:txBody>
      </p:sp>
    </p:spTree>
    <p:extLst>
      <p:ext uri="{BB962C8B-B14F-4D97-AF65-F5344CB8AC3E}">
        <p14:creationId xmlns:p14="http://schemas.microsoft.com/office/powerpoint/2010/main" val="53557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text and symbols&#10;&#10;Description automatically generated">
            <a:extLst>
              <a:ext uri="{FF2B5EF4-FFF2-40B4-BE49-F238E27FC236}">
                <a16:creationId xmlns:a16="http://schemas.microsoft.com/office/drawing/2014/main" id="{4029322E-1388-121D-44CA-1F8AE53E26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2"/>
            <a:ext cx="12192000" cy="6848475"/>
          </a:xfrm>
          <a:prstGeom prst="rect">
            <a:avLst/>
          </a:prstGeom>
        </p:spPr>
      </p:pic>
      <p:sp>
        <p:nvSpPr>
          <p:cNvPr id="4" name="Title 1">
            <a:extLst>
              <a:ext uri="{FF2B5EF4-FFF2-40B4-BE49-F238E27FC236}">
                <a16:creationId xmlns:a16="http://schemas.microsoft.com/office/drawing/2014/main" id="{FC42C625-950A-AD62-826C-FC5A9C22AC82}"/>
              </a:ext>
            </a:extLst>
          </p:cNvPr>
          <p:cNvSpPr txBox="1">
            <a:spLocks/>
          </p:cNvSpPr>
          <p:nvPr/>
        </p:nvSpPr>
        <p:spPr>
          <a:xfrm>
            <a:off x="1093093" y="676745"/>
            <a:ext cx="10035350" cy="89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solidFill>
                  <a:schemeClr val="accent6">
                    <a:lumMod val="50000"/>
                  </a:schemeClr>
                </a:solidFill>
                <a:latin typeface="Verdana" panose="020B0604030504040204" pitchFamily="34" charset="0"/>
                <a:ea typeface="Verdana" panose="020B0604030504040204" pitchFamily="34" charset="0"/>
              </a:rPr>
              <a:t>References</a:t>
            </a:r>
          </a:p>
        </p:txBody>
      </p:sp>
      <p:sp>
        <p:nvSpPr>
          <p:cNvPr id="5" name="Content Placeholder 2">
            <a:extLst>
              <a:ext uri="{FF2B5EF4-FFF2-40B4-BE49-F238E27FC236}">
                <a16:creationId xmlns:a16="http://schemas.microsoft.com/office/drawing/2014/main" id="{FDECD7D1-C732-21EE-659B-C91F678C4C94}"/>
              </a:ext>
            </a:extLst>
          </p:cNvPr>
          <p:cNvSpPr txBox="1">
            <a:spLocks/>
          </p:cNvSpPr>
          <p:nvPr/>
        </p:nvSpPr>
        <p:spPr>
          <a:xfrm>
            <a:off x="612843" y="2039187"/>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C00000"/>
                </a:solidFill>
                <a:latin typeface="Verdana" panose="020B0604030504040204" pitchFamily="34" charset="0"/>
                <a:ea typeface="Verdana" panose="020B0604030504040204" pitchFamily="34" charset="0"/>
              </a:rPr>
              <a:t>Note: Use APA 7</a:t>
            </a:r>
            <a:r>
              <a:rPr lang="en-US" baseline="30000" dirty="0">
                <a:solidFill>
                  <a:srgbClr val="C00000"/>
                </a:solidFill>
                <a:latin typeface="Verdana" panose="020B0604030504040204" pitchFamily="34" charset="0"/>
                <a:ea typeface="Verdana" panose="020B0604030504040204" pitchFamily="34" charset="0"/>
              </a:rPr>
              <a:t>th</a:t>
            </a:r>
            <a:r>
              <a:rPr lang="en-US" dirty="0">
                <a:solidFill>
                  <a:srgbClr val="C00000"/>
                </a:solidFill>
                <a:latin typeface="Verdana" panose="020B0604030504040204" pitchFamily="34" charset="0"/>
                <a:ea typeface="Verdana" panose="020B0604030504040204" pitchFamily="34" charset="0"/>
              </a:rPr>
              <a:t> edition for references. </a:t>
            </a:r>
          </a:p>
          <a:p>
            <a:endParaRPr lang="en-US"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94612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2347</TotalTime>
  <Words>267</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FGS faculty office</dc:creator>
  <cp:lastModifiedBy>Admin </cp:lastModifiedBy>
  <cp:revision>87</cp:revision>
  <dcterms:created xsi:type="dcterms:W3CDTF">2023-11-09T19:05:48Z</dcterms:created>
  <dcterms:modified xsi:type="dcterms:W3CDTF">2024-04-21T18:25:00Z</dcterms:modified>
</cp:coreProperties>
</file>